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>
  <p:sldMasterIdLst>
    <p:sldMasterId id="2147483672" r:id="rId1"/>
  </p:sldMasterIdLst>
  <p:notesMasterIdLst>
    <p:notesMasterId r:id="rId6"/>
  </p:notesMasterIdLst>
  <p:handoutMasterIdLst>
    <p:handoutMasterId r:id="rId7"/>
  </p:handoutMasterIdLst>
  <p:sldIdLst>
    <p:sldId id="539" r:id="rId2"/>
    <p:sldId id="439" r:id="rId3"/>
    <p:sldId id="541" r:id="rId4"/>
    <p:sldId id="540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표지" id="{24E9C74C-6A07-4C3B-A4B9-5E2C0D1C7353}">
          <p14:sldIdLst>
            <p14:sldId id="539"/>
          </p14:sldIdLst>
        </p14:section>
        <p14:section name="내용" id="{6A98E13A-3991-472E-BC58-D590CD44CDF7}">
          <p14:sldIdLst>
            <p14:sldId id="439"/>
            <p14:sldId id="541"/>
            <p14:sldId id="54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1362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297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90456F07-EEC0-4F33-82FF-BED4278212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1C0A86A-5EA4-4E8C-8E4F-2C45092352E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0F3E39-AD92-44B0-A75A-19EC4386C2C5}" type="datetimeFigureOut">
              <a:rPr lang="ko-KR" altLang="en-US" smtClean="0"/>
              <a:t>2019-11-11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7748D56-F4A0-440E-B934-E324D51F37C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1CBE8CF4-4774-44FE-8CE9-D4A8B81DF16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8E5887-659D-4F30-B230-DB79DC193C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880849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83961E-8D6B-475F-8F83-C7C37C29B32D}" type="datetimeFigureOut">
              <a:rPr lang="ko-KR" altLang="en-US" smtClean="0"/>
              <a:t>2019-11-11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B496242-22CA-4F4C-AFE4-A7520DCDEB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234690" y="8685213"/>
            <a:ext cx="41148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F8F1B099-4E27-4747-9056-7AF250AC0DD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E3C39ADF-4EAF-462E-84CA-916EFEC73B5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309654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858" name="Rectangle 7"/>
          <p:cNvSpPr txBox="1">
            <a:spLocks noGrp="1" noChangeArrowheads="1"/>
          </p:cNvSpPr>
          <p:nvPr/>
        </p:nvSpPr>
        <p:spPr>
          <a:xfrm>
            <a:off x="3888358" y="9496022"/>
            <a:ext cx="2975988" cy="500461"/>
          </a:xfrm>
          <a:prstGeom prst="rect">
            <a:avLst/>
          </a:prstGeom>
          <a:noFill/>
          <a:ln w="9525">
            <a:noFill/>
            <a:miter/>
          </a:ln>
        </p:spPr>
        <p:txBody>
          <a:bodyPr lIns="91858" tIns="45929" rIns="91858" bIns="45929" anchor="b"/>
          <a:lstStyle/>
          <a:p>
            <a:pPr marL="0" marR="0" lvl="0" indent="0" algn="r" defTabSz="90393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ko-KR" altLang="en-US"/>
            </a:pPr>
            <a:fld id="{13EBCF5E-A00A-4448-80A4-A30DA0511C67}" type="slidenum">
              <a:rPr kumimoji="1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pPr marL="0" marR="0" lvl="0" indent="0" algn="r" defTabSz="90393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lang="ko-KR" altLang="en-US"/>
              </a:pPr>
              <a:t>3</a:t>
            </a:fld>
            <a:endParaRPr kumimoji="1" lang="en-US" altLang="ko-K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  <p:sp>
        <p:nvSpPr>
          <p:cNvPr id="633859" name="Rectangle 7"/>
          <p:cNvSpPr txBox="1">
            <a:spLocks noGrp="1" noChangeArrowheads="1"/>
          </p:cNvSpPr>
          <p:nvPr/>
        </p:nvSpPr>
        <p:spPr>
          <a:xfrm>
            <a:off x="3889960" y="9496022"/>
            <a:ext cx="2974384" cy="500461"/>
          </a:xfrm>
          <a:prstGeom prst="rect">
            <a:avLst/>
          </a:prstGeom>
          <a:noFill/>
          <a:ln w="9525">
            <a:noFill/>
            <a:miter/>
          </a:ln>
        </p:spPr>
        <p:txBody>
          <a:bodyPr lIns="91381" tIns="45689" rIns="91381" bIns="45689" anchor="b"/>
          <a:lstStyle/>
          <a:p>
            <a:pPr marL="0" marR="0" lvl="0" indent="0" algn="r" defTabSz="899214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ko-KR" altLang="en-US"/>
            </a:pPr>
            <a:fld id="{808DF827-3163-4194-ACCB-3D7608266886}" type="slidenum">
              <a:rPr kumimoji="1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pPr marL="0" marR="0" lvl="0" indent="0" algn="r" defTabSz="899214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lang="ko-KR" altLang="en-US"/>
              </a:pPr>
              <a:t>3</a:t>
            </a:fld>
            <a:endParaRPr kumimoji="1" lang="en-US" altLang="ko-K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  <p:sp>
        <p:nvSpPr>
          <p:cNvPr id="633860" name="Rectangle 7"/>
          <p:cNvSpPr txBox="1">
            <a:spLocks noGrp="1" noChangeArrowheads="1"/>
          </p:cNvSpPr>
          <p:nvPr/>
        </p:nvSpPr>
        <p:spPr>
          <a:xfrm>
            <a:off x="3886750" y="9496022"/>
            <a:ext cx="2977591" cy="500461"/>
          </a:xfrm>
          <a:prstGeom prst="rect">
            <a:avLst/>
          </a:prstGeom>
          <a:noFill/>
          <a:ln w="9525">
            <a:noFill/>
            <a:miter/>
          </a:ln>
        </p:spPr>
        <p:txBody>
          <a:bodyPr lIns="87855" tIns="43924" rIns="87855" bIns="43924" anchor="b"/>
          <a:lstStyle/>
          <a:p>
            <a:pPr marL="0" marR="0" lvl="0" indent="0" algn="r" defTabSz="864625" rtl="0" eaLnBrk="1" fontAlgn="base" latinLnBrk="1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Char char="•"/>
              <a:tabLst/>
              <a:defRPr lang="ko-KR" altLang="en-US"/>
            </a:pPr>
            <a:fld id="{7B36F8C3-49D7-4F0A-9B49-74850C205B34}" type="slidenum">
              <a:rPr kumimoji="1" lang="en-US" altLang="ko-K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pPr marL="0" marR="0" lvl="0" indent="0" algn="r" defTabSz="864625" rtl="0" eaLnBrk="1" fontAlgn="base" latinLnBrk="1" hangingPunct="1">
                <a:lnSpc>
                  <a:spcPct val="14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Tx/>
                <a:buFontTx/>
                <a:buChar char="•"/>
                <a:tabLst/>
                <a:defRPr lang="ko-KR" altLang="en-US"/>
              </a:pPr>
              <a:t>3</a:t>
            </a:fld>
            <a:endParaRPr kumimoji="1" lang="en-US" altLang="ko-KR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6338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1725" y="871538"/>
            <a:ext cx="4675188" cy="3506787"/>
          </a:xfrm>
          <a:ln/>
        </p:spPr>
      </p:sp>
      <p:sp>
        <p:nvSpPr>
          <p:cNvPr id="6338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8787" y="4750410"/>
            <a:ext cx="5028393" cy="4208369"/>
          </a:xfrm>
          <a:noFill/>
          <a:ln/>
        </p:spPr>
        <p:txBody>
          <a:bodyPr lIns="86286" tIns="42393" rIns="86286" bIns="42393"/>
          <a:lstStyle/>
          <a:p>
            <a:pPr eaLnBrk="1" hangingPunct="1">
              <a:defRPr lang="ko-KR" altLang="en-US"/>
            </a:pPr>
            <a:endParaRPr lang="ko-KR" altLang="en-US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A7502B57-D487-489B-A3E6-488A74679C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F7EE00A8-D57F-44A2-A758-86761A3EBAC9}" type="slidenum">
              <a:rPr lang="ko-KR" altLang="en-US" smtClean="0"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858" name="Rectangle 7"/>
          <p:cNvSpPr txBox="1">
            <a:spLocks noGrp="1" noChangeArrowheads="1"/>
          </p:cNvSpPr>
          <p:nvPr/>
        </p:nvSpPr>
        <p:spPr>
          <a:xfrm>
            <a:off x="3888358" y="9496022"/>
            <a:ext cx="2975988" cy="500461"/>
          </a:xfrm>
          <a:prstGeom prst="rect">
            <a:avLst/>
          </a:prstGeom>
          <a:noFill/>
          <a:ln w="9525">
            <a:noFill/>
            <a:miter/>
          </a:ln>
        </p:spPr>
        <p:txBody>
          <a:bodyPr lIns="91858" tIns="45929" rIns="91858" bIns="45929" anchor="b"/>
          <a:lstStyle/>
          <a:p>
            <a:pPr marL="0" marR="0" lvl="0" indent="0" algn="r" defTabSz="90393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ko-KR" altLang="en-US"/>
            </a:pPr>
            <a:fld id="{13EBCF5E-A00A-4448-80A4-A30DA0511C67}" type="slidenum">
              <a:rPr kumimoji="1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pPr marL="0" marR="0" lvl="0" indent="0" algn="r" defTabSz="90393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lang="ko-KR" altLang="en-US"/>
              </a:pPr>
              <a:t>4</a:t>
            </a:fld>
            <a:endParaRPr kumimoji="1" lang="en-US" altLang="ko-K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  <p:sp>
        <p:nvSpPr>
          <p:cNvPr id="633859" name="Rectangle 7"/>
          <p:cNvSpPr txBox="1">
            <a:spLocks noGrp="1" noChangeArrowheads="1"/>
          </p:cNvSpPr>
          <p:nvPr/>
        </p:nvSpPr>
        <p:spPr>
          <a:xfrm>
            <a:off x="3889960" y="9496022"/>
            <a:ext cx="2974384" cy="500461"/>
          </a:xfrm>
          <a:prstGeom prst="rect">
            <a:avLst/>
          </a:prstGeom>
          <a:noFill/>
          <a:ln w="9525">
            <a:noFill/>
            <a:miter/>
          </a:ln>
        </p:spPr>
        <p:txBody>
          <a:bodyPr lIns="91381" tIns="45689" rIns="91381" bIns="45689" anchor="b"/>
          <a:lstStyle/>
          <a:p>
            <a:pPr marL="0" marR="0" lvl="0" indent="0" algn="r" defTabSz="899214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ko-KR" altLang="en-US"/>
            </a:pPr>
            <a:fld id="{808DF827-3163-4194-ACCB-3D7608266886}" type="slidenum">
              <a:rPr kumimoji="1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pPr marL="0" marR="0" lvl="0" indent="0" algn="r" defTabSz="899214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lang="ko-KR" altLang="en-US"/>
              </a:pPr>
              <a:t>4</a:t>
            </a:fld>
            <a:endParaRPr kumimoji="1" lang="en-US" altLang="ko-K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  <p:sp>
        <p:nvSpPr>
          <p:cNvPr id="633860" name="Rectangle 7"/>
          <p:cNvSpPr txBox="1">
            <a:spLocks noGrp="1" noChangeArrowheads="1"/>
          </p:cNvSpPr>
          <p:nvPr/>
        </p:nvSpPr>
        <p:spPr>
          <a:xfrm>
            <a:off x="3886750" y="9496022"/>
            <a:ext cx="2977591" cy="500461"/>
          </a:xfrm>
          <a:prstGeom prst="rect">
            <a:avLst/>
          </a:prstGeom>
          <a:noFill/>
          <a:ln w="9525">
            <a:noFill/>
            <a:miter/>
          </a:ln>
        </p:spPr>
        <p:txBody>
          <a:bodyPr lIns="87855" tIns="43924" rIns="87855" bIns="43924" anchor="b"/>
          <a:lstStyle/>
          <a:p>
            <a:pPr marL="0" marR="0" lvl="0" indent="0" algn="r" defTabSz="864625" rtl="0" eaLnBrk="1" fontAlgn="base" latinLnBrk="1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Char char="•"/>
              <a:tabLst/>
              <a:defRPr lang="ko-KR" altLang="en-US"/>
            </a:pPr>
            <a:fld id="{7B36F8C3-49D7-4F0A-9B49-74850C205B34}" type="slidenum">
              <a:rPr kumimoji="1" lang="en-US" altLang="ko-K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pPr marL="0" marR="0" lvl="0" indent="0" algn="r" defTabSz="864625" rtl="0" eaLnBrk="1" fontAlgn="base" latinLnBrk="1" hangingPunct="1">
                <a:lnSpc>
                  <a:spcPct val="14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Tx/>
                <a:buFontTx/>
                <a:buChar char="•"/>
                <a:tabLst/>
                <a:defRPr lang="ko-KR" altLang="en-US"/>
              </a:pPr>
              <a:t>4</a:t>
            </a:fld>
            <a:endParaRPr kumimoji="1" lang="en-US" altLang="ko-KR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6338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1725" y="871538"/>
            <a:ext cx="4675188" cy="3506787"/>
          </a:xfrm>
          <a:ln/>
        </p:spPr>
      </p:sp>
      <p:sp>
        <p:nvSpPr>
          <p:cNvPr id="6338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8787" y="4750410"/>
            <a:ext cx="5028393" cy="4208369"/>
          </a:xfrm>
          <a:noFill/>
          <a:ln/>
        </p:spPr>
        <p:txBody>
          <a:bodyPr lIns="86286" tIns="42393" rIns="86286" bIns="42393"/>
          <a:lstStyle/>
          <a:p>
            <a:pPr eaLnBrk="1" hangingPunct="1">
              <a:defRPr lang="ko-KR" altLang="en-US"/>
            </a:pPr>
            <a:endParaRPr lang="ko-KR" altLang="en-US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AB0BE7BB-C4E5-4C59-A5E9-E9E2DB6B47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F7EE00A8-D57F-44A2-A758-86761A3EBAC9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90912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858" name="Rectangle 7"/>
          <p:cNvSpPr txBox="1">
            <a:spLocks noGrp="1" noChangeArrowheads="1"/>
          </p:cNvSpPr>
          <p:nvPr/>
        </p:nvSpPr>
        <p:spPr>
          <a:xfrm>
            <a:off x="3888358" y="9496022"/>
            <a:ext cx="2975988" cy="500461"/>
          </a:xfrm>
          <a:prstGeom prst="rect">
            <a:avLst/>
          </a:prstGeom>
          <a:noFill/>
          <a:ln w="9525">
            <a:noFill/>
            <a:miter/>
          </a:ln>
        </p:spPr>
        <p:txBody>
          <a:bodyPr lIns="91858" tIns="45929" rIns="91858" bIns="45929" anchor="b"/>
          <a:lstStyle/>
          <a:p>
            <a:pPr marL="0" marR="0" lvl="0" indent="0" algn="r" defTabSz="90393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ko-KR" altLang="en-US"/>
            </a:pPr>
            <a:fld id="{13EBCF5E-A00A-4448-80A4-A30DA0511C67}" type="slidenum">
              <a:rPr kumimoji="1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pPr marL="0" marR="0" lvl="0" indent="0" algn="r" defTabSz="90393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lang="ko-KR" altLang="en-US"/>
              </a:pPr>
              <a:t>5</a:t>
            </a:fld>
            <a:endParaRPr kumimoji="1" lang="en-US" altLang="ko-K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  <p:sp>
        <p:nvSpPr>
          <p:cNvPr id="633859" name="Rectangle 7"/>
          <p:cNvSpPr txBox="1">
            <a:spLocks noGrp="1" noChangeArrowheads="1"/>
          </p:cNvSpPr>
          <p:nvPr/>
        </p:nvSpPr>
        <p:spPr>
          <a:xfrm>
            <a:off x="3889960" y="9496022"/>
            <a:ext cx="2974384" cy="500461"/>
          </a:xfrm>
          <a:prstGeom prst="rect">
            <a:avLst/>
          </a:prstGeom>
          <a:noFill/>
          <a:ln w="9525">
            <a:noFill/>
            <a:miter/>
          </a:ln>
        </p:spPr>
        <p:txBody>
          <a:bodyPr lIns="91381" tIns="45689" rIns="91381" bIns="45689" anchor="b"/>
          <a:lstStyle/>
          <a:p>
            <a:pPr marL="0" marR="0" lvl="0" indent="0" algn="r" defTabSz="899214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ko-KR" altLang="en-US"/>
            </a:pPr>
            <a:fld id="{808DF827-3163-4194-ACCB-3D7608266886}" type="slidenum">
              <a:rPr kumimoji="1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pPr marL="0" marR="0" lvl="0" indent="0" algn="r" defTabSz="899214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lang="ko-KR" altLang="en-US"/>
              </a:pPr>
              <a:t>5</a:t>
            </a:fld>
            <a:endParaRPr kumimoji="1" lang="en-US" altLang="ko-K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  <p:sp>
        <p:nvSpPr>
          <p:cNvPr id="633860" name="Rectangle 7"/>
          <p:cNvSpPr txBox="1">
            <a:spLocks noGrp="1" noChangeArrowheads="1"/>
          </p:cNvSpPr>
          <p:nvPr/>
        </p:nvSpPr>
        <p:spPr>
          <a:xfrm>
            <a:off x="3886750" y="9496022"/>
            <a:ext cx="2977591" cy="500461"/>
          </a:xfrm>
          <a:prstGeom prst="rect">
            <a:avLst/>
          </a:prstGeom>
          <a:noFill/>
          <a:ln w="9525">
            <a:noFill/>
            <a:miter/>
          </a:ln>
        </p:spPr>
        <p:txBody>
          <a:bodyPr lIns="87855" tIns="43924" rIns="87855" bIns="43924" anchor="b"/>
          <a:lstStyle/>
          <a:p>
            <a:pPr marL="0" marR="0" lvl="0" indent="0" algn="r" defTabSz="864625" rtl="0" eaLnBrk="1" fontAlgn="base" latinLnBrk="1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Char char="•"/>
              <a:tabLst/>
              <a:defRPr lang="ko-KR" altLang="en-US"/>
            </a:pPr>
            <a:fld id="{7B36F8C3-49D7-4F0A-9B49-74850C205B34}" type="slidenum">
              <a:rPr kumimoji="1" lang="en-US" altLang="ko-K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pPr marL="0" marR="0" lvl="0" indent="0" algn="r" defTabSz="864625" rtl="0" eaLnBrk="1" fontAlgn="base" latinLnBrk="1" hangingPunct="1">
                <a:lnSpc>
                  <a:spcPct val="14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Tx/>
                <a:buFontTx/>
                <a:buChar char="•"/>
                <a:tabLst/>
                <a:defRPr lang="ko-KR" altLang="en-US"/>
              </a:pPr>
              <a:t>5</a:t>
            </a:fld>
            <a:endParaRPr kumimoji="1" lang="en-US" altLang="ko-KR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6338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1725" y="871538"/>
            <a:ext cx="4675188" cy="3506787"/>
          </a:xfrm>
          <a:ln/>
        </p:spPr>
      </p:sp>
      <p:sp>
        <p:nvSpPr>
          <p:cNvPr id="6338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8787" y="4750410"/>
            <a:ext cx="5028393" cy="4208369"/>
          </a:xfrm>
          <a:noFill/>
          <a:ln/>
        </p:spPr>
        <p:txBody>
          <a:bodyPr lIns="86286" tIns="42393" rIns="86286" bIns="42393"/>
          <a:lstStyle/>
          <a:p>
            <a:pPr eaLnBrk="1" hangingPunct="1">
              <a:defRPr lang="ko-KR" altLang="en-US"/>
            </a:pPr>
            <a:endParaRPr lang="ko-KR" altLang="en-US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FD89F3E-A4E5-4C39-A6FF-35284AF27C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F7EE00A8-D57F-44A2-A758-86761A3EBAC9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0643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3"/>
          <p:cNvSpPr txBox="1">
            <a:spLocks noGrp="1"/>
          </p:cNvSpPr>
          <p:nvPr userDrawn="1"/>
        </p:nvSpPr>
        <p:spPr bwMode="auto">
          <a:xfrm>
            <a:off x="4079631" y="6570663"/>
            <a:ext cx="98473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kumimoji="0" lang="en-US" altLang="ko-KR" sz="1662">
                <a:solidFill>
                  <a:srgbClr val="000000"/>
                </a:solidFill>
                <a:ea typeface="맑은 고딕" pitchFamily="50" charset="-127"/>
              </a:rPr>
              <a:t>- </a:t>
            </a:r>
            <a:fld id="{72C4ED1A-F993-461A-AD5E-65FA83315BEC}" type="slidenum">
              <a:rPr kumimoji="0" lang="en-US" altLang="ko-KR" sz="1662">
                <a:solidFill>
                  <a:srgbClr val="000000"/>
                </a:solidFill>
                <a:ea typeface="맑은 고딕" pitchFamily="50" charset="-127"/>
              </a:rPr>
              <a:pPr algn="ctr">
                <a:defRPr/>
              </a:pPr>
              <a:t>‹#›</a:t>
            </a:fld>
            <a:r>
              <a:rPr kumimoji="0" lang="en-US" altLang="ko-KR" sz="1662">
                <a:solidFill>
                  <a:srgbClr val="000000"/>
                </a:solidFill>
                <a:ea typeface="맑은 고딕" pitchFamily="50" charset="-127"/>
              </a:rPr>
              <a:t> -</a:t>
            </a:r>
          </a:p>
        </p:txBody>
      </p:sp>
      <p:sp>
        <p:nvSpPr>
          <p:cNvPr id="5" name="직사각형 4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4406" tIns="42203" rIns="84406" bIns="42203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662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8" name="그림 7" descr="KakaoTalk_20180720_10581174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75654" y="6500834"/>
            <a:ext cx="1661538" cy="23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693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"/>
          <p:cNvGrpSpPr>
            <a:grpSpLocks/>
          </p:cNvGrpSpPr>
          <p:nvPr userDrawn="1"/>
        </p:nvGrpSpPr>
        <p:grpSpPr bwMode="auto">
          <a:xfrm>
            <a:off x="0" y="615950"/>
            <a:ext cx="9144000" cy="0"/>
            <a:chOff x="0" y="615950"/>
            <a:chExt cx="9906000" cy="0"/>
          </a:xfrm>
        </p:grpSpPr>
        <p:sp>
          <p:nvSpPr>
            <p:cNvPr id="5" name="Line 10"/>
            <p:cNvSpPr>
              <a:spLocks noChangeShapeType="1"/>
            </p:cNvSpPr>
            <p:nvPr userDrawn="1"/>
          </p:nvSpPr>
          <p:spPr bwMode="auto">
            <a:xfrm>
              <a:off x="0" y="509"/>
              <a:ext cx="6240" cy="0"/>
            </a:xfrm>
            <a:prstGeom prst="line">
              <a:avLst/>
            </a:prstGeom>
            <a:noFill/>
            <a:ln w="9525">
              <a:solidFill>
                <a:srgbClr val="244F7A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ko-KR" altLang="en-US" sz="1662">
                <a:ea typeface="굴림" pitchFamily="50" charset="-127"/>
              </a:endParaRPr>
            </a:p>
          </p:txBody>
        </p:sp>
        <p:sp>
          <p:nvSpPr>
            <p:cNvPr id="6" name="Line 11"/>
            <p:cNvSpPr>
              <a:spLocks noChangeShapeType="1"/>
            </p:cNvSpPr>
            <p:nvPr userDrawn="1"/>
          </p:nvSpPr>
          <p:spPr bwMode="auto">
            <a:xfrm>
              <a:off x="0" y="509"/>
              <a:ext cx="4798" cy="0"/>
            </a:xfrm>
            <a:prstGeom prst="line">
              <a:avLst/>
            </a:prstGeom>
            <a:noFill/>
            <a:ln w="31750">
              <a:solidFill>
                <a:srgbClr val="244F7A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ko-KR" altLang="en-US" sz="1662">
                <a:ea typeface="굴림" pitchFamily="50" charset="-127"/>
              </a:endParaRPr>
            </a:p>
          </p:txBody>
        </p:sp>
      </p:grp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66" y="781050"/>
            <a:ext cx="8594480" cy="270843"/>
          </a:xfrm>
          <a:prstGeom prst="rect">
            <a:avLst/>
          </a:prstGeom>
        </p:spPr>
        <p:txBody>
          <a:bodyPr/>
          <a:lstStyle>
            <a:lvl1pPr marL="0" indent="0">
              <a:defRPr/>
            </a:lvl1pPr>
            <a:lvl2pPr marL="165593" indent="0">
              <a:buNone/>
              <a:defRPr/>
            </a:lvl2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260838" y="239713"/>
            <a:ext cx="2590800" cy="30480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58958" y="6619875"/>
            <a:ext cx="287215" cy="152400"/>
          </a:xfrm>
          <a:prstGeom prst="rect">
            <a:avLst/>
          </a:prstGeom>
        </p:spPr>
        <p:txBody>
          <a:bodyPr/>
          <a:lstStyle>
            <a:lvl1pPr latinLnBrk="0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  <a:defRPr kumimoji="0">
                <a:solidFill>
                  <a:srgbClr val="000000"/>
                </a:solidFill>
                <a:ea typeface="가는각진제목체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- </a:t>
            </a:r>
            <a:fld id="{7EB36EC7-5B41-4F3E-A9A3-3066C5C18C31}" type="slidenum">
              <a:rPr lang="en-US" altLang="ko-KR"/>
              <a:pPr>
                <a:defRPr/>
              </a:pPr>
              <a:t>‹#›</a:t>
            </a:fld>
            <a:r>
              <a:rPr lang="en-US" altLang="ko-KR"/>
              <a:t> -</a:t>
            </a:r>
          </a:p>
        </p:txBody>
      </p:sp>
    </p:spTree>
    <p:extLst>
      <p:ext uri="{BB962C8B-B14F-4D97-AF65-F5344CB8AC3E}">
        <p14:creationId xmlns:p14="http://schemas.microsoft.com/office/powerpoint/2010/main" val="200114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11/11/2019</a:t>
            </a:fld>
            <a:endParaRPr 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6" descr="Celestia-R1---OverlayTitleHD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251223" cy="6856214"/>
          </a:xfrm>
          <a:prstGeom prst="rect">
            <a:avLst/>
          </a:prstGeom>
        </p:spPr>
      </p:pic>
      <p:pic>
        <p:nvPicPr>
          <p:cNvPr id="7" name="그림 6" descr="KakaoTalk_20180720_112013002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0582" y="2539616"/>
            <a:ext cx="9187994" cy="2961089"/>
          </a:xfrm>
          <a:prstGeom prst="rect">
            <a:avLst/>
          </a:prstGeom>
        </p:spPr>
      </p:pic>
      <p:pic>
        <p:nvPicPr>
          <p:cNvPr id="8" name="그림 7" descr="KakaoTalk_20180720_105811743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75654" y="6500834"/>
            <a:ext cx="1661538" cy="23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9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20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440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661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8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102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322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542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76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5B141548-AAB3-4572-8B01-64FAD21FB0E0}" type="datetimeFigureOut">
              <a:rPr lang="ko-KR" altLang="en-US" smtClean="0"/>
              <a:t>2019-11-11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78C9F607-2C56-441D-A2B4-B3376B38CE4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698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3958" y="50800"/>
            <a:ext cx="6313846" cy="61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/>
              <a:t>마스터 제목 스타일 편집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3957" y="709613"/>
            <a:ext cx="8640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grpSp>
        <p:nvGrpSpPr>
          <p:cNvPr id="12" name="Group 18"/>
          <p:cNvGrpSpPr>
            <a:grpSpLocks/>
          </p:cNvGrpSpPr>
          <p:nvPr/>
        </p:nvGrpSpPr>
        <p:grpSpPr bwMode="auto">
          <a:xfrm>
            <a:off x="0" y="689112"/>
            <a:ext cx="9158654" cy="0"/>
            <a:chOff x="0" y="689112"/>
            <a:chExt cx="9921875" cy="0"/>
          </a:xfrm>
        </p:grpSpPr>
        <p:sp>
          <p:nvSpPr>
            <p:cNvPr id="13" name="Line 14"/>
            <p:cNvSpPr>
              <a:spLocks noChangeShapeType="1"/>
            </p:cNvSpPr>
            <p:nvPr/>
          </p:nvSpPr>
          <p:spPr bwMode="auto">
            <a:xfrm flipH="1">
              <a:off x="2681" y="384"/>
              <a:ext cx="3569" cy="0"/>
            </a:xfrm>
            <a:prstGeom prst="line">
              <a:avLst/>
            </a:prstGeom>
            <a:noFill/>
            <a:ln w="57150">
              <a:solidFill>
                <a:srgbClr val="3333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 sz="1662"/>
            </a:p>
          </p:txBody>
        </p:sp>
        <p:sp>
          <p:nvSpPr>
            <p:cNvPr id="14" name="Line 15"/>
            <p:cNvSpPr>
              <a:spLocks noChangeShapeType="1"/>
            </p:cNvSpPr>
            <p:nvPr/>
          </p:nvSpPr>
          <p:spPr bwMode="auto">
            <a:xfrm flipH="1">
              <a:off x="1207" y="384"/>
              <a:ext cx="147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 sz="1662"/>
            </a:p>
          </p:txBody>
        </p:sp>
        <p:sp>
          <p:nvSpPr>
            <p:cNvPr id="15" name="Line 16"/>
            <p:cNvSpPr>
              <a:spLocks noChangeShapeType="1"/>
            </p:cNvSpPr>
            <p:nvPr/>
          </p:nvSpPr>
          <p:spPr bwMode="auto">
            <a:xfrm flipH="1">
              <a:off x="0" y="384"/>
              <a:ext cx="1253" cy="0"/>
            </a:xfrm>
            <a:prstGeom prst="line">
              <a:avLst/>
            </a:prstGeom>
            <a:noFill/>
            <a:ln w="57150">
              <a:solidFill>
                <a:srgbClr val="96969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 sz="1662"/>
            </a:p>
          </p:txBody>
        </p:sp>
      </p:grpSp>
    </p:spTree>
    <p:extLst>
      <p:ext uri="{BB962C8B-B14F-4D97-AF65-F5344CB8AC3E}">
        <p14:creationId xmlns:p14="http://schemas.microsoft.com/office/powerpoint/2010/main" val="173509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  <p:sldLayoutId id="2147483677" r:id="rId4"/>
  </p:sldLayoutIdLst>
  <p:hf sldNum="0" hd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1846" b="1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1846" b="1">
          <a:solidFill>
            <a:schemeClr val="tx2"/>
          </a:solidFill>
          <a:latin typeface="Arial" charset="0"/>
          <a:ea typeface="맑은 고딕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1846" b="1">
          <a:solidFill>
            <a:schemeClr val="tx2"/>
          </a:solidFill>
          <a:latin typeface="Arial" charset="0"/>
          <a:ea typeface="맑은 고딕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1846" b="1">
          <a:solidFill>
            <a:schemeClr val="tx2"/>
          </a:solidFill>
          <a:latin typeface="Arial" charset="0"/>
          <a:ea typeface="맑은 고딕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1846" b="1">
          <a:solidFill>
            <a:schemeClr val="tx2"/>
          </a:solidFill>
          <a:latin typeface="Arial" charset="0"/>
          <a:ea typeface="맑은 고딕" pitchFamily="50" charset="-127"/>
        </a:defRPr>
      </a:lvl5pPr>
      <a:lvl6pPr marL="422041" algn="l" rtl="0" fontAlgn="base" latinLnBrk="1">
        <a:spcBef>
          <a:spcPct val="0"/>
        </a:spcBef>
        <a:spcAft>
          <a:spcPct val="0"/>
        </a:spcAft>
        <a:defRPr kumimoji="1" sz="1846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6pPr>
      <a:lvl7pPr marL="844083" algn="l" rtl="0" fontAlgn="base" latinLnBrk="1">
        <a:spcBef>
          <a:spcPct val="0"/>
        </a:spcBef>
        <a:spcAft>
          <a:spcPct val="0"/>
        </a:spcAft>
        <a:defRPr kumimoji="1" sz="1846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7pPr>
      <a:lvl8pPr marL="1266124" algn="l" rtl="0" fontAlgn="base" latinLnBrk="1">
        <a:spcBef>
          <a:spcPct val="0"/>
        </a:spcBef>
        <a:spcAft>
          <a:spcPct val="0"/>
        </a:spcAft>
        <a:defRPr kumimoji="1" sz="1846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8pPr>
      <a:lvl9pPr marL="1688165" algn="l" rtl="0" fontAlgn="base" latinLnBrk="1">
        <a:spcBef>
          <a:spcPct val="0"/>
        </a:spcBef>
        <a:spcAft>
          <a:spcPct val="0"/>
        </a:spcAft>
        <a:defRPr kumimoji="1" sz="1846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0" indent="0" algn="l" rtl="0" eaLnBrk="0" fontAlgn="base" latinLnBrk="1" hangingPunct="0">
        <a:spcBef>
          <a:spcPct val="20000"/>
        </a:spcBef>
        <a:spcAft>
          <a:spcPct val="0"/>
        </a:spcAft>
        <a:buNone/>
        <a:defRPr kumimoji="1" sz="1477" b="1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413249" indent="-79133" algn="l" rtl="0" eaLnBrk="0" fontAlgn="base" latinLnBrk="1" hangingPunct="0">
        <a:spcBef>
          <a:spcPct val="20000"/>
        </a:spcBef>
        <a:spcAft>
          <a:spcPct val="0"/>
        </a:spcAft>
        <a:buFont typeface="Wingdings" pitchFamily="2" charset="2"/>
        <a:buChar char="–"/>
        <a:defRPr kumimoji="1" sz="1292">
          <a:solidFill>
            <a:schemeClr val="tx1"/>
          </a:solidFill>
          <a:latin typeface="Arial" charset="0"/>
          <a:ea typeface="+mn-ea"/>
        </a:defRPr>
      </a:lvl2pPr>
      <a:lvl3pPr marL="826498" indent="-79133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Arial" charset="0"/>
          <a:ea typeface="+mn-ea"/>
        </a:defRPr>
      </a:lvl3pPr>
      <a:lvl4pPr marL="1071223" indent="-7913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200">
          <a:solidFill>
            <a:schemeClr val="tx1"/>
          </a:solidFill>
          <a:latin typeface="Arial" charset="0"/>
          <a:ea typeface="+mn-ea"/>
        </a:defRPr>
      </a:lvl4pPr>
      <a:lvl5pPr marL="1326207" indent="-89391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Arial" charset="0"/>
          <a:ea typeface="+mn-ea"/>
        </a:defRPr>
      </a:lvl5pPr>
      <a:lvl6pPr marL="1748248" indent="-89391" algn="l" rtl="0" fontAlgn="base" latinLnBrk="1">
        <a:spcBef>
          <a:spcPct val="2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6pPr>
      <a:lvl7pPr marL="2170289" indent="-89391" algn="l" rtl="0" fontAlgn="base" latinLnBrk="1">
        <a:spcBef>
          <a:spcPct val="2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7pPr>
      <a:lvl8pPr marL="2592331" indent="-89391" algn="l" rtl="0" fontAlgn="base" latinLnBrk="1">
        <a:spcBef>
          <a:spcPct val="2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8pPr>
      <a:lvl9pPr marL="3014372" indent="-89391" algn="l" rtl="0" fontAlgn="base" latinLnBrk="1">
        <a:spcBef>
          <a:spcPct val="2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E85A679-AED6-42D0-9970-94924EB619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9C2EE95-BEEB-4B41-A31C-DB709F8938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 descr="하늘, 나무, 실외, 건물이(가) 표시된 사진&#10;&#10;자동 생성된 설명">
            <a:extLst>
              <a:ext uri="{FF2B5EF4-FFF2-40B4-BE49-F238E27FC236}">
                <a16:creationId xmlns:a16="http://schemas.microsoft.com/office/drawing/2014/main" id="{13A84FBB-08BA-4803-BD95-4D4E8C7E1F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55" b="12068"/>
          <a:stretch/>
        </p:blipFill>
        <p:spPr>
          <a:xfrm>
            <a:off x="-10634" y="959189"/>
            <a:ext cx="9162910" cy="5317514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-10634" y="5899149"/>
            <a:ext cx="9162910" cy="440005"/>
          </a:xfrm>
          <a:prstGeom prst="rect">
            <a:avLst/>
          </a:prstGeom>
          <a:solidFill>
            <a:srgbClr val="FF9900"/>
          </a:solidFill>
          <a:ln w="9525" cap="flat" cmpd="sng" algn="ctr">
            <a:noFill/>
            <a:prstDash val="solid"/>
            <a:round/>
          </a:ln>
          <a:effectLst/>
        </p:spPr>
        <p:txBody>
          <a:bodyPr vert="horz" wrap="square" lIns="33231" tIns="33231" rIns="33231" bIns="33231" numCol="1" rtlCol="0" anchor="ctr" anchorCtr="0" compatLnSpc="1">
            <a:prstTxWarp prst="textNoShape">
              <a:avLst/>
            </a:prstTxWarp>
          </a:bodyPr>
          <a:lstStyle/>
          <a:p>
            <a:pPr algn="ctr" defTabSz="844083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1108" b="1" dirty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-1179" y="504369"/>
            <a:ext cx="9144000" cy="486267"/>
            <a:chOff x="0" y="-50117"/>
            <a:chExt cx="9906000" cy="526789"/>
          </a:xfrm>
        </p:grpSpPr>
        <p:sp>
          <p:nvSpPr>
            <p:cNvPr id="7" name="직사각형 6"/>
            <p:cNvSpPr/>
            <p:nvPr/>
          </p:nvSpPr>
          <p:spPr>
            <a:xfrm>
              <a:off x="0" y="0"/>
              <a:ext cx="9906000" cy="476672"/>
            </a:xfrm>
            <a:prstGeom prst="rect">
              <a:avLst/>
            </a:prstGeom>
            <a:solidFill>
              <a:srgbClr val="FF9900"/>
            </a:solidFill>
            <a:ln w="9525" cap="flat" cmpd="sng" algn="ctr">
              <a:noFill/>
              <a:prstDash val="solid"/>
              <a:round/>
            </a:ln>
            <a:effectLst/>
          </p:spPr>
          <p:txBody>
            <a:bodyPr vert="horz" wrap="square" lIns="33231" tIns="33231" rIns="33231" bIns="33231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844083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108" b="1" dirty="0">
                <a:solidFill>
                  <a:prstClr val="black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8" name="Line 22"/>
            <p:cNvSpPr>
              <a:spLocks noChangeShapeType="1"/>
            </p:cNvSpPr>
            <p:nvPr/>
          </p:nvSpPr>
          <p:spPr bwMode="gray">
            <a:xfrm>
              <a:off x="346622" y="-50117"/>
              <a:ext cx="1587" cy="526789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 type="non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83077" tIns="43200" rIns="83077" bIns="43200" anchor="ctr"/>
            <a:lstStyle/>
            <a:p>
              <a:pPr defTabSz="844083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108" b="1">
                <a:solidFill>
                  <a:prstClr val="black"/>
                </a:solidFill>
                <a:latin typeface="맑은 고딕"/>
                <a:ea typeface="굴림"/>
              </a:endParaRPr>
            </a:p>
          </p:txBody>
        </p:sp>
        <p:sp>
          <p:nvSpPr>
            <p:cNvPr id="9" name="Line 22"/>
            <p:cNvSpPr>
              <a:spLocks noChangeShapeType="1"/>
            </p:cNvSpPr>
            <p:nvPr/>
          </p:nvSpPr>
          <p:spPr bwMode="gray">
            <a:xfrm>
              <a:off x="511631" y="-50117"/>
              <a:ext cx="1587" cy="526789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 type="non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83077" tIns="43200" rIns="83077" bIns="43200" anchor="ctr"/>
            <a:lstStyle/>
            <a:p>
              <a:pPr defTabSz="844083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108" b="1">
                <a:solidFill>
                  <a:prstClr val="black"/>
                </a:solidFill>
                <a:latin typeface="맑은 고딕"/>
                <a:ea typeface="굴림"/>
              </a:endParaRPr>
            </a:p>
          </p:txBody>
        </p:sp>
        <p:sp>
          <p:nvSpPr>
            <p:cNvPr id="10" name="Line 22"/>
            <p:cNvSpPr>
              <a:spLocks noChangeShapeType="1"/>
            </p:cNvSpPr>
            <p:nvPr/>
          </p:nvSpPr>
          <p:spPr bwMode="gray">
            <a:xfrm>
              <a:off x="640904" y="-50117"/>
              <a:ext cx="1587" cy="526789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 type="non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83077" tIns="43200" rIns="83077" bIns="43200" anchor="ctr"/>
            <a:lstStyle/>
            <a:p>
              <a:pPr defTabSz="844083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108" b="1">
                <a:solidFill>
                  <a:prstClr val="black"/>
                </a:solidFill>
                <a:latin typeface="맑은 고딕"/>
                <a:ea typeface="굴림"/>
              </a:endParaRPr>
            </a:p>
          </p:txBody>
        </p:sp>
      </p:grp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634384" y="648039"/>
            <a:ext cx="3073521" cy="262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9pPr>
          </a:lstStyle>
          <a:p>
            <a:pPr algn="r" defTabSz="844083" fontAlgn="base" latinLnBrk="1"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1108" b="1" dirty="0">
                <a:solidFill>
                  <a:prstClr val="white"/>
                </a:solidFill>
                <a:latin typeface="맑은 고딕" pitchFamily="50" charset="-127"/>
              </a:rPr>
              <a:t>믿음과 지성으로 실천하는 밀알인재 양성</a:t>
            </a:r>
            <a:endParaRPr kumimoji="1" lang="en-US" altLang="ko-KR" sz="1108" b="1" dirty="0">
              <a:solidFill>
                <a:prstClr val="white"/>
              </a:solidFill>
              <a:latin typeface="맑은 고딕" pitchFamily="50" charset="-127"/>
            </a:endParaRPr>
          </a:p>
        </p:txBody>
      </p:sp>
      <p:sp>
        <p:nvSpPr>
          <p:cNvPr id="12" name="TextBox 2"/>
          <p:cNvSpPr txBox="1">
            <a:spLocks noChangeArrowheads="1"/>
          </p:cNvSpPr>
          <p:nvPr/>
        </p:nvSpPr>
        <p:spPr bwMode="auto">
          <a:xfrm>
            <a:off x="232530" y="1854008"/>
            <a:ext cx="8708125" cy="10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40000"/>
              </a:spcBef>
              <a:buClr>
                <a:schemeClr val="accent1"/>
              </a:buClr>
              <a:buChar char="-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40000"/>
              </a:spcBef>
              <a:buClr>
                <a:schemeClr val="accent1"/>
              </a:buClr>
              <a:buChar char="-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40000"/>
              </a:spcBef>
              <a:buClr>
                <a:schemeClr val="accent1"/>
              </a:buClr>
              <a:buChar char="-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844083" fontAlgn="base" latinLnBrk="1">
              <a:spcBef>
                <a:spcPts val="0"/>
              </a:spcBef>
              <a:buClr>
                <a:srgbClr val="F0AD00"/>
              </a:buClr>
              <a:buNone/>
              <a:defRPr/>
            </a:pPr>
            <a:r>
              <a:rPr kumimoji="1" lang="ko-KR" altLang="en-US" sz="2954" b="1" kern="0" dirty="0" err="1">
                <a:solidFill>
                  <a:srgbClr val="0066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헤드라인M"/>
                <a:ea typeface="HY헤드라인M"/>
              </a:rPr>
              <a:t>서울장신대학교</a:t>
            </a:r>
            <a:r>
              <a:rPr kumimoji="1" lang="ko-KR" altLang="en-US" sz="2954" b="1" dirty="0">
                <a:solidFill>
                  <a:srgbClr val="0066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나눔고딕 Bold" pitchFamily="50" charset="-127"/>
                <a:ea typeface="나눔고딕 Bold" pitchFamily="50" charset="-127"/>
              </a:rPr>
              <a:t> </a:t>
            </a:r>
            <a:r>
              <a:rPr kumimoji="1" lang="ko-KR" altLang="en-US" sz="2954" b="1" dirty="0" err="1">
                <a:solidFill>
                  <a:srgbClr val="0066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굴림"/>
              </a:rPr>
              <a:t>ㅇㅇㅇ대학원</a:t>
            </a:r>
            <a:endParaRPr kumimoji="1" lang="en-US" altLang="ko-KR" sz="2954" b="1" dirty="0">
              <a:solidFill>
                <a:srgbClr val="0066CC"/>
              </a:solidFill>
              <a:effectLst>
                <a:outerShdw blurRad="38100" dist="38100" dir="2700000" algn="tl">
                  <a:srgbClr val="000000"/>
                </a:outerShdw>
              </a:effectLst>
              <a:ea typeface="굴림"/>
            </a:endParaRPr>
          </a:p>
          <a:p>
            <a:pPr algn="ctr" defTabSz="844083" fontAlgn="base" latinLnBrk="1">
              <a:spcBef>
                <a:spcPts val="0"/>
              </a:spcBef>
              <a:buClr>
                <a:srgbClr val="F0AD00"/>
              </a:buClr>
              <a:buNone/>
              <a:defRPr/>
            </a:pPr>
            <a:r>
              <a:rPr kumimoji="1" lang="ko-KR" altLang="en-US" sz="2954" b="1" kern="0" dirty="0">
                <a:solidFill>
                  <a:srgbClr val="C648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헤드라인M"/>
                <a:ea typeface="HY헤드라인M"/>
              </a:rPr>
              <a:t>발전계획서</a:t>
            </a:r>
            <a:r>
              <a:rPr kumimoji="1" lang="ko-KR" altLang="en-US" sz="2954" b="1" kern="0" dirty="0">
                <a:solidFill>
                  <a:srgbClr val="60B5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헤드라인M"/>
                <a:ea typeface="HY헤드라인M"/>
              </a:rPr>
              <a:t> </a:t>
            </a:r>
            <a:endParaRPr kumimoji="1" lang="ko-KR" altLang="en-US" sz="2954" b="1" dirty="0">
              <a:solidFill>
                <a:srgbClr val="60B5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나눔고딕 Bold" pitchFamily="50" charset="-127"/>
              <a:ea typeface="나눔고딕 Bold" pitchFamily="50" charset="-127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634384" y="5928740"/>
            <a:ext cx="6879981" cy="40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9pPr>
          </a:lstStyle>
          <a:p>
            <a:pPr defTabSz="844083" fontAlgn="base" latinLnBrk="1">
              <a:spcBef>
                <a:spcPct val="20000"/>
              </a:spcBef>
              <a:spcAft>
                <a:spcPct val="0"/>
              </a:spcAft>
            </a:pPr>
            <a:r>
              <a:rPr kumimoji="1" lang="en-US" altLang="ko-KR" sz="1015" b="1" dirty="0">
                <a:solidFill>
                  <a:prstClr val="white"/>
                </a:solidFill>
              </a:rPr>
              <a:t>“</a:t>
            </a:r>
            <a:r>
              <a:rPr kumimoji="1" lang="ko-KR" altLang="en-US" sz="1015" b="1" dirty="0">
                <a:solidFill>
                  <a:prstClr val="white"/>
                </a:solidFill>
              </a:rPr>
              <a:t>한 알의 밀이 땅에 떨어져 죽지 아니하면 한 알 그대로 있고 죽으면 많은 열매를 맺느니라</a:t>
            </a:r>
            <a:r>
              <a:rPr kumimoji="1" lang="en-US" altLang="ko-KR" sz="831" b="1" dirty="0">
                <a:solidFill>
                  <a:prstClr val="white"/>
                </a:solidFill>
              </a:rPr>
              <a:t>.”</a:t>
            </a:r>
          </a:p>
          <a:p>
            <a:pPr defTabSz="844083" fontAlgn="base" latinLnBrk="1">
              <a:spcBef>
                <a:spcPct val="20000"/>
              </a:spcBef>
              <a:spcAft>
                <a:spcPct val="0"/>
              </a:spcAft>
            </a:pPr>
            <a:r>
              <a:rPr kumimoji="1" lang="en-US" altLang="ko-KR" sz="831" b="1" dirty="0">
                <a:solidFill>
                  <a:prstClr val="white"/>
                </a:solidFill>
              </a:rPr>
              <a:t>: </a:t>
            </a:r>
            <a:r>
              <a:rPr kumimoji="1" lang="ko-KR" altLang="en-US" sz="831" b="1" dirty="0">
                <a:solidFill>
                  <a:prstClr val="white"/>
                </a:solidFill>
              </a:rPr>
              <a:t>요한복음 </a:t>
            </a:r>
            <a:r>
              <a:rPr kumimoji="1" lang="en-US" altLang="ko-KR" sz="831" b="1" dirty="0">
                <a:solidFill>
                  <a:prstClr val="white"/>
                </a:solidFill>
              </a:rPr>
              <a:t>12</a:t>
            </a:r>
            <a:r>
              <a:rPr kumimoji="1" lang="ko-KR" altLang="en-US" sz="831" b="1" dirty="0">
                <a:solidFill>
                  <a:prstClr val="white"/>
                </a:solidFill>
              </a:rPr>
              <a:t>장 </a:t>
            </a:r>
            <a:r>
              <a:rPr kumimoji="1" lang="en-US" altLang="ko-KR" sz="831" b="1" dirty="0">
                <a:solidFill>
                  <a:prstClr val="white"/>
                </a:solidFill>
              </a:rPr>
              <a:t>24</a:t>
            </a:r>
            <a:r>
              <a:rPr kumimoji="1" lang="ko-KR" altLang="en-US" sz="831" b="1" dirty="0">
                <a:solidFill>
                  <a:prstClr val="white"/>
                </a:solidFill>
              </a:rPr>
              <a:t>절</a:t>
            </a:r>
            <a:endParaRPr kumimoji="1" lang="en-US" altLang="ko-KR" sz="831" b="1" dirty="0">
              <a:solidFill>
                <a:prstClr val="white"/>
              </a:solidFill>
            </a:endParaRPr>
          </a:p>
        </p:txBody>
      </p:sp>
      <p:sp>
        <p:nvSpPr>
          <p:cNvPr id="14" name="Line 22"/>
          <p:cNvSpPr>
            <a:spLocks noChangeShapeType="1"/>
          </p:cNvSpPr>
          <p:nvPr/>
        </p:nvSpPr>
        <p:spPr bwMode="gray">
          <a:xfrm>
            <a:off x="334552" y="5899150"/>
            <a:ext cx="0" cy="452098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non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3077" tIns="43200" rIns="83077" bIns="43200" anchor="ctr"/>
          <a:lstStyle/>
          <a:p>
            <a:pPr defTabSz="844083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1108" b="1">
              <a:solidFill>
                <a:prstClr val="black"/>
              </a:solidFill>
              <a:latin typeface="맑은 고딕"/>
              <a:ea typeface="굴림"/>
            </a:endParaRPr>
          </a:p>
        </p:txBody>
      </p:sp>
      <p:sp>
        <p:nvSpPr>
          <p:cNvPr id="15" name="Line 22"/>
          <p:cNvSpPr>
            <a:spLocks noChangeShapeType="1"/>
          </p:cNvSpPr>
          <p:nvPr/>
        </p:nvSpPr>
        <p:spPr bwMode="gray">
          <a:xfrm>
            <a:off x="486869" y="5899149"/>
            <a:ext cx="1465" cy="452099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non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3077" tIns="43200" rIns="83077" bIns="43200" anchor="ctr"/>
          <a:lstStyle/>
          <a:p>
            <a:pPr defTabSz="844083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1108" b="1">
              <a:solidFill>
                <a:prstClr val="black"/>
              </a:solidFill>
              <a:latin typeface="맑은 고딕"/>
              <a:ea typeface="굴림"/>
            </a:endParaRPr>
          </a:p>
        </p:txBody>
      </p:sp>
      <p:sp>
        <p:nvSpPr>
          <p:cNvPr id="16" name="Line 22"/>
          <p:cNvSpPr>
            <a:spLocks noChangeShapeType="1"/>
          </p:cNvSpPr>
          <p:nvPr/>
        </p:nvSpPr>
        <p:spPr bwMode="gray">
          <a:xfrm>
            <a:off x="606198" y="5899149"/>
            <a:ext cx="1465" cy="452099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non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3077" tIns="43200" rIns="83077" bIns="43200" anchor="ctr"/>
          <a:lstStyle/>
          <a:p>
            <a:pPr defTabSz="844083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1108" b="1">
              <a:solidFill>
                <a:prstClr val="black"/>
              </a:solidFill>
              <a:latin typeface="맑은 고딕"/>
              <a:ea typeface="굴림"/>
            </a:endParaRPr>
          </a:p>
        </p:txBody>
      </p:sp>
    </p:spTree>
    <p:extLst>
      <p:ext uri="{BB962C8B-B14F-4D97-AF65-F5344CB8AC3E}">
        <p14:creationId xmlns:p14="http://schemas.microsoft.com/office/powerpoint/2010/main" val="1543797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66">
            <a:extLst>
              <a:ext uri="{FF2B5EF4-FFF2-40B4-BE49-F238E27FC236}">
                <a16:creationId xmlns:a16="http://schemas.microsoft.com/office/drawing/2014/main" id="{C9967B31-B95B-49CE-84C2-79EDF4352A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5" y="409305"/>
            <a:ext cx="9141785" cy="219084"/>
          </a:xfrm>
          <a:prstGeom prst="rect">
            <a:avLst/>
          </a:prstGeom>
          <a:gradFill flip="none" rotWithShape="1">
            <a:gsLst>
              <a:gs pos="61272">
                <a:schemeClr val="bg1"/>
              </a:gs>
              <a:gs pos="43000">
                <a:schemeClr val="bg1"/>
              </a:gs>
              <a:gs pos="0">
                <a:schemeClr val="accent5"/>
              </a:gs>
              <a:gs pos="17000">
                <a:schemeClr val="bg1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49846" tIns="9969" rIns="49846" bIns="9969" anchor="ctr"/>
          <a:lstStyle/>
          <a:p>
            <a:pPr algn="ctr" defTabSz="844083" fontAlgn="base">
              <a:spcBef>
                <a:spcPct val="20000"/>
              </a:spcBef>
              <a:spcAft>
                <a:spcPct val="0"/>
              </a:spcAft>
            </a:pPr>
            <a:endParaRPr kumimoji="1" lang="ko-KR" altLang="en-US" sz="1015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제목 15"/>
          <p:cNvSpPr txBox="1">
            <a:spLocks/>
          </p:cNvSpPr>
          <p:nvPr/>
        </p:nvSpPr>
        <p:spPr>
          <a:xfrm>
            <a:off x="2478155" y="101323"/>
            <a:ext cx="3299792" cy="831365"/>
          </a:xfrm>
          <a:prstGeom prst="rect">
            <a:avLst/>
          </a:prstGeom>
        </p:spPr>
        <p:txBody>
          <a:bodyPr anchor="ctr"/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defTabSz="844083"/>
            <a:r>
              <a:rPr lang="ko-KR" altLang="en-US" sz="2215" kern="0" dirty="0" err="1">
                <a:solidFill>
                  <a:srgbClr val="5A6378"/>
                </a:solidFill>
              </a:rPr>
              <a:t>ㅇㅇㅇ대학원</a:t>
            </a:r>
            <a:endParaRPr lang="ko-KR" altLang="en-US" sz="2215" kern="0" dirty="0">
              <a:solidFill>
                <a:srgbClr val="5A6378"/>
              </a:solidFill>
            </a:endParaRPr>
          </a:p>
        </p:txBody>
      </p:sp>
      <p:grpSp>
        <p:nvGrpSpPr>
          <p:cNvPr id="2" name="Group 76"/>
          <p:cNvGrpSpPr>
            <a:grpSpLocks/>
          </p:cNvGrpSpPr>
          <p:nvPr/>
        </p:nvGrpSpPr>
        <p:grpSpPr bwMode="auto">
          <a:xfrm>
            <a:off x="303514" y="932688"/>
            <a:ext cx="359094" cy="354312"/>
            <a:chOff x="166" y="1752"/>
            <a:chExt cx="696" cy="698"/>
          </a:xfrm>
        </p:grpSpPr>
        <p:sp>
          <p:nvSpPr>
            <p:cNvPr id="12" name="Oval 77"/>
            <p:cNvSpPr>
              <a:spLocks noChangeArrowheads="1"/>
            </p:cNvSpPr>
            <p:nvPr/>
          </p:nvSpPr>
          <p:spPr bwMode="gray">
            <a:xfrm>
              <a:off x="166" y="1752"/>
              <a:ext cx="696" cy="698"/>
            </a:xfrm>
            <a:prstGeom prst="ellipse">
              <a:avLst/>
            </a:prstGeom>
            <a:gradFill rotWithShape="1">
              <a:gsLst>
                <a:gs pos="0">
                  <a:srgbClr val="0099FF">
                    <a:gamma/>
                    <a:shade val="46275"/>
                    <a:invGamma/>
                  </a:srgbClr>
                </a:gs>
                <a:gs pos="100000">
                  <a:srgbClr val="0099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defTabSz="844083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108" b="1">
                <a:solidFill>
                  <a:prstClr val="black"/>
                </a:solidFill>
                <a:latin typeface="맑은 고딕"/>
                <a:ea typeface="굴림"/>
              </a:endParaRPr>
            </a:p>
          </p:txBody>
        </p:sp>
        <p:sp>
          <p:nvSpPr>
            <p:cNvPr id="13" name="Oval 78"/>
            <p:cNvSpPr>
              <a:spLocks noChangeArrowheads="1"/>
            </p:cNvSpPr>
            <p:nvPr/>
          </p:nvSpPr>
          <p:spPr bwMode="gray">
            <a:xfrm>
              <a:off x="174" y="1761"/>
              <a:ext cx="680" cy="680"/>
            </a:xfrm>
            <a:prstGeom prst="ellipse">
              <a:avLst/>
            </a:prstGeom>
            <a:gradFill rotWithShape="1">
              <a:gsLst>
                <a:gs pos="0">
                  <a:srgbClr val="0099FF">
                    <a:alpha val="0"/>
                  </a:srgbClr>
                </a:gs>
                <a:gs pos="100000">
                  <a:srgbClr val="0099FF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defTabSz="844083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108" b="1">
                <a:solidFill>
                  <a:prstClr val="black"/>
                </a:solidFill>
                <a:latin typeface="맑은 고딕"/>
                <a:ea typeface="굴림"/>
              </a:endParaRPr>
            </a:p>
          </p:txBody>
        </p:sp>
        <p:sp>
          <p:nvSpPr>
            <p:cNvPr id="14" name="Oval 79"/>
            <p:cNvSpPr>
              <a:spLocks noChangeArrowheads="1"/>
            </p:cNvSpPr>
            <p:nvPr/>
          </p:nvSpPr>
          <p:spPr bwMode="gray">
            <a:xfrm>
              <a:off x="191" y="1783"/>
              <a:ext cx="647" cy="636"/>
            </a:xfrm>
            <a:prstGeom prst="ellipse">
              <a:avLst/>
            </a:prstGeom>
            <a:gradFill rotWithShape="1">
              <a:gsLst>
                <a:gs pos="0">
                  <a:srgbClr val="0099FF">
                    <a:gamma/>
                    <a:shade val="79216"/>
                    <a:invGamma/>
                  </a:srgbClr>
                </a:gs>
                <a:gs pos="100000">
                  <a:srgbClr val="0099FF">
                    <a:alpha val="4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defTabSz="844083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108" b="1">
                <a:solidFill>
                  <a:prstClr val="black"/>
                </a:solidFill>
                <a:latin typeface="맑은 고딕"/>
                <a:ea typeface="굴림"/>
              </a:endParaRPr>
            </a:p>
          </p:txBody>
        </p:sp>
        <p:sp>
          <p:nvSpPr>
            <p:cNvPr id="15" name="Oval 80"/>
            <p:cNvSpPr>
              <a:spLocks noChangeArrowheads="1"/>
            </p:cNvSpPr>
            <p:nvPr/>
          </p:nvSpPr>
          <p:spPr bwMode="gray">
            <a:xfrm>
              <a:off x="227" y="1762"/>
              <a:ext cx="576" cy="516"/>
            </a:xfrm>
            <a:prstGeom prst="ellipse">
              <a:avLst/>
            </a:prstGeom>
            <a:gradFill rotWithShape="1">
              <a:gsLst>
                <a:gs pos="0">
                  <a:srgbClr val="0099FF">
                    <a:gamma/>
                    <a:tint val="0"/>
                    <a:invGamma/>
                  </a:srgbClr>
                </a:gs>
                <a:gs pos="100000">
                  <a:srgbClr val="0099FF">
                    <a:alpha val="3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defTabSz="844083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108" b="1" dirty="0">
                <a:solidFill>
                  <a:prstClr val="black"/>
                </a:solidFill>
                <a:latin typeface="맑은 고딕"/>
                <a:ea typeface="굴림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8C039CD-30CC-426E-8E80-C3040F47F060}"/>
              </a:ext>
            </a:extLst>
          </p:cNvPr>
          <p:cNvSpPr txBox="1"/>
          <p:nvPr/>
        </p:nvSpPr>
        <p:spPr>
          <a:xfrm>
            <a:off x="781878" y="913099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목표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63142B-B0BA-4424-8475-C21F9E83C341}"/>
              </a:ext>
            </a:extLst>
          </p:cNvPr>
          <p:cNvSpPr txBox="1"/>
          <p:nvPr/>
        </p:nvSpPr>
        <p:spPr>
          <a:xfrm>
            <a:off x="781878" y="1474215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ㅇㅇㅇ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7D056A-5D68-41A5-9D68-8DCB3FD3FBDC}"/>
              </a:ext>
            </a:extLst>
          </p:cNvPr>
          <p:cNvSpPr txBox="1"/>
          <p:nvPr/>
        </p:nvSpPr>
        <p:spPr>
          <a:xfrm>
            <a:off x="316188" y="913099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1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78800819"/>
      </p:ext>
    </p:extLst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66">
            <a:extLst>
              <a:ext uri="{FF2B5EF4-FFF2-40B4-BE49-F238E27FC236}">
                <a16:creationId xmlns:a16="http://schemas.microsoft.com/office/drawing/2014/main" id="{26CD4E6B-D90E-49E4-B2E8-E3A1F9BA28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5" y="409305"/>
            <a:ext cx="9141785" cy="219084"/>
          </a:xfrm>
          <a:prstGeom prst="rect">
            <a:avLst/>
          </a:prstGeom>
          <a:gradFill flip="none" rotWithShape="1">
            <a:gsLst>
              <a:gs pos="61272">
                <a:schemeClr val="bg1"/>
              </a:gs>
              <a:gs pos="43000">
                <a:schemeClr val="bg1"/>
              </a:gs>
              <a:gs pos="0">
                <a:schemeClr val="accent5"/>
              </a:gs>
              <a:gs pos="17000">
                <a:schemeClr val="bg1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49846" tIns="9969" rIns="49846" bIns="9969" anchor="ctr"/>
          <a:lstStyle/>
          <a:p>
            <a:pPr algn="ctr" defTabSz="844083" fontAlgn="base">
              <a:spcBef>
                <a:spcPct val="20000"/>
              </a:spcBef>
              <a:spcAft>
                <a:spcPct val="0"/>
              </a:spcAft>
            </a:pPr>
            <a:endParaRPr kumimoji="1" lang="ko-KR" altLang="en-US" sz="1015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제목 15"/>
          <p:cNvSpPr txBox="1">
            <a:spLocks/>
          </p:cNvSpPr>
          <p:nvPr/>
        </p:nvSpPr>
        <p:spPr>
          <a:xfrm>
            <a:off x="2478155" y="101323"/>
            <a:ext cx="3299792" cy="831365"/>
          </a:xfrm>
          <a:prstGeom prst="rect">
            <a:avLst/>
          </a:prstGeom>
        </p:spPr>
        <p:txBody>
          <a:bodyPr anchor="ctr"/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defTabSz="844083"/>
            <a:r>
              <a:rPr lang="ko-KR" altLang="en-US" sz="2215" kern="0" dirty="0" err="1">
                <a:solidFill>
                  <a:srgbClr val="5A6378"/>
                </a:solidFill>
              </a:rPr>
              <a:t>ㅇㅇㅇ대학원</a:t>
            </a:r>
            <a:endParaRPr lang="ko-KR" altLang="en-US" sz="2215" kern="0" dirty="0">
              <a:solidFill>
                <a:srgbClr val="5A6378"/>
              </a:solidFill>
            </a:endParaRPr>
          </a:p>
        </p:txBody>
      </p:sp>
      <p:grpSp>
        <p:nvGrpSpPr>
          <p:cNvPr id="2" name="Group 76"/>
          <p:cNvGrpSpPr>
            <a:grpSpLocks/>
          </p:cNvGrpSpPr>
          <p:nvPr/>
        </p:nvGrpSpPr>
        <p:grpSpPr bwMode="auto">
          <a:xfrm>
            <a:off x="303514" y="932688"/>
            <a:ext cx="359094" cy="354312"/>
            <a:chOff x="166" y="1752"/>
            <a:chExt cx="696" cy="698"/>
          </a:xfrm>
        </p:grpSpPr>
        <p:sp>
          <p:nvSpPr>
            <p:cNvPr id="12" name="Oval 77"/>
            <p:cNvSpPr>
              <a:spLocks noChangeArrowheads="1"/>
            </p:cNvSpPr>
            <p:nvPr/>
          </p:nvSpPr>
          <p:spPr bwMode="gray">
            <a:xfrm>
              <a:off x="166" y="1752"/>
              <a:ext cx="696" cy="698"/>
            </a:xfrm>
            <a:prstGeom prst="ellipse">
              <a:avLst/>
            </a:prstGeom>
            <a:gradFill rotWithShape="1">
              <a:gsLst>
                <a:gs pos="0">
                  <a:srgbClr val="0099FF">
                    <a:gamma/>
                    <a:shade val="46275"/>
                    <a:invGamma/>
                  </a:srgbClr>
                </a:gs>
                <a:gs pos="100000">
                  <a:srgbClr val="0099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defTabSz="844083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108" b="1">
                <a:solidFill>
                  <a:prstClr val="black"/>
                </a:solidFill>
                <a:latin typeface="맑은 고딕"/>
                <a:ea typeface="굴림"/>
              </a:endParaRPr>
            </a:p>
          </p:txBody>
        </p:sp>
        <p:sp>
          <p:nvSpPr>
            <p:cNvPr id="13" name="Oval 78"/>
            <p:cNvSpPr>
              <a:spLocks noChangeArrowheads="1"/>
            </p:cNvSpPr>
            <p:nvPr/>
          </p:nvSpPr>
          <p:spPr bwMode="gray">
            <a:xfrm>
              <a:off x="174" y="1761"/>
              <a:ext cx="680" cy="680"/>
            </a:xfrm>
            <a:prstGeom prst="ellipse">
              <a:avLst/>
            </a:prstGeom>
            <a:gradFill rotWithShape="1">
              <a:gsLst>
                <a:gs pos="0">
                  <a:srgbClr val="0099FF">
                    <a:alpha val="0"/>
                  </a:srgbClr>
                </a:gs>
                <a:gs pos="100000">
                  <a:srgbClr val="0099FF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defTabSz="844083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108" b="1">
                <a:solidFill>
                  <a:prstClr val="black"/>
                </a:solidFill>
                <a:latin typeface="맑은 고딕"/>
                <a:ea typeface="굴림"/>
              </a:endParaRPr>
            </a:p>
          </p:txBody>
        </p:sp>
        <p:sp>
          <p:nvSpPr>
            <p:cNvPr id="14" name="Oval 79"/>
            <p:cNvSpPr>
              <a:spLocks noChangeArrowheads="1"/>
            </p:cNvSpPr>
            <p:nvPr/>
          </p:nvSpPr>
          <p:spPr bwMode="gray">
            <a:xfrm>
              <a:off x="191" y="1783"/>
              <a:ext cx="647" cy="636"/>
            </a:xfrm>
            <a:prstGeom prst="ellipse">
              <a:avLst/>
            </a:prstGeom>
            <a:gradFill rotWithShape="1">
              <a:gsLst>
                <a:gs pos="0">
                  <a:srgbClr val="0099FF">
                    <a:gamma/>
                    <a:shade val="79216"/>
                    <a:invGamma/>
                  </a:srgbClr>
                </a:gs>
                <a:gs pos="100000">
                  <a:srgbClr val="0099FF">
                    <a:alpha val="4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defTabSz="844083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108" b="1">
                <a:solidFill>
                  <a:prstClr val="black"/>
                </a:solidFill>
                <a:latin typeface="맑은 고딕"/>
                <a:ea typeface="굴림"/>
              </a:endParaRPr>
            </a:p>
          </p:txBody>
        </p:sp>
        <p:sp>
          <p:nvSpPr>
            <p:cNvPr id="15" name="Oval 80"/>
            <p:cNvSpPr>
              <a:spLocks noChangeArrowheads="1"/>
            </p:cNvSpPr>
            <p:nvPr/>
          </p:nvSpPr>
          <p:spPr bwMode="gray">
            <a:xfrm>
              <a:off x="227" y="1762"/>
              <a:ext cx="576" cy="516"/>
            </a:xfrm>
            <a:prstGeom prst="ellipse">
              <a:avLst/>
            </a:prstGeom>
            <a:gradFill rotWithShape="1">
              <a:gsLst>
                <a:gs pos="0">
                  <a:srgbClr val="0099FF">
                    <a:gamma/>
                    <a:tint val="0"/>
                    <a:invGamma/>
                  </a:srgbClr>
                </a:gs>
                <a:gs pos="100000">
                  <a:srgbClr val="0099FF">
                    <a:alpha val="3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defTabSz="844083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108" b="1">
                <a:solidFill>
                  <a:prstClr val="black"/>
                </a:solidFill>
                <a:latin typeface="맑은 고딕"/>
                <a:ea typeface="굴림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8C039CD-30CC-426E-8E80-C3040F47F060}"/>
              </a:ext>
            </a:extLst>
          </p:cNvPr>
          <p:cNvSpPr txBox="1"/>
          <p:nvPr/>
        </p:nvSpPr>
        <p:spPr>
          <a:xfrm>
            <a:off x="781878" y="913099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상황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63142B-B0BA-4424-8475-C21F9E83C341}"/>
              </a:ext>
            </a:extLst>
          </p:cNvPr>
          <p:cNvSpPr txBox="1"/>
          <p:nvPr/>
        </p:nvSpPr>
        <p:spPr>
          <a:xfrm>
            <a:off x="781878" y="1474215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ㅇㅇㅇ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grpSp>
        <p:nvGrpSpPr>
          <p:cNvPr id="11" name="Group 76">
            <a:extLst>
              <a:ext uri="{FF2B5EF4-FFF2-40B4-BE49-F238E27FC236}">
                <a16:creationId xmlns:a16="http://schemas.microsoft.com/office/drawing/2014/main" id="{E517A256-E677-4E8D-A58F-5010E7EFE9C9}"/>
              </a:ext>
            </a:extLst>
          </p:cNvPr>
          <p:cNvGrpSpPr>
            <a:grpSpLocks/>
          </p:cNvGrpSpPr>
          <p:nvPr/>
        </p:nvGrpSpPr>
        <p:grpSpPr bwMode="auto">
          <a:xfrm>
            <a:off x="303514" y="932688"/>
            <a:ext cx="359094" cy="354312"/>
            <a:chOff x="166" y="1752"/>
            <a:chExt cx="696" cy="698"/>
          </a:xfrm>
        </p:grpSpPr>
        <p:sp>
          <p:nvSpPr>
            <p:cNvPr id="17" name="Oval 77">
              <a:extLst>
                <a:ext uri="{FF2B5EF4-FFF2-40B4-BE49-F238E27FC236}">
                  <a16:creationId xmlns:a16="http://schemas.microsoft.com/office/drawing/2014/main" id="{0A7B5DBE-C066-4683-8A14-93EF6C998CC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66" y="1752"/>
              <a:ext cx="696" cy="698"/>
            </a:xfrm>
            <a:prstGeom prst="ellipse">
              <a:avLst/>
            </a:prstGeom>
            <a:gradFill rotWithShape="1">
              <a:gsLst>
                <a:gs pos="0">
                  <a:srgbClr val="0099FF">
                    <a:gamma/>
                    <a:shade val="46275"/>
                    <a:invGamma/>
                  </a:srgbClr>
                </a:gs>
                <a:gs pos="100000">
                  <a:srgbClr val="0099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defTabSz="844083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108" b="1">
                <a:solidFill>
                  <a:prstClr val="black"/>
                </a:solidFill>
                <a:latin typeface="맑은 고딕"/>
                <a:ea typeface="굴림"/>
              </a:endParaRPr>
            </a:p>
          </p:txBody>
        </p:sp>
        <p:sp>
          <p:nvSpPr>
            <p:cNvPr id="18" name="Oval 78">
              <a:extLst>
                <a:ext uri="{FF2B5EF4-FFF2-40B4-BE49-F238E27FC236}">
                  <a16:creationId xmlns:a16="http://schemas.microsoft.com/office/drawing/2014/main" id="{B3C48BC9-625E-40F6-8869-BCCF3BB930D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74" y="1761"/>
              <a:ext cx="680" cy="680"/>
            </a:xfrm>
            <a:prstGeom prst="ellipse">
              <a:avLst/>
            </a:prstGeom>
            <a:gradFill rotWithShape="1">
              <a:gsLst>
                <a:gs pos="0">
                  <a:srgbClr val="0099FF">
                    <a:alpha val="0"/>
                  </a:srgbClr>
                </a:gs>
                <a:gs pos="100000">
                  <a:srgbClr val="0099FF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defTabSz="844083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108" b="1">
                <a:solidFill>
                  <a:prstClr val="black"/>
                </a:solidFill>
                <a:latin typeface="맑은 고딕"/>
                <a:ea typeface="굴림"/>
              </a:endParaRPr>
            </a:p>
          </p:txBody>
        </p:sp>
        <p:sp>
          <p:nvSpPr>
            <p:cNvPr id="19" name="Oval 79">
              <a:extLst>
                <a:ext uri="{FF2B5EF4-FFF2-40B4-BE49-F238E27FC236}">
                  <a16:creationId xmlns:a16="http://schemas.microsoft.com/office/drawing/2014/main" id="{FE7B6CDC-AE8D-4113-A615-9E039FBCB55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91" y="1783"/>
              <a:ext cx="647" cy="636"/>
            </a:xfrm>
            <a:prstGeom prst="ellipse">
              <a:avLst/>
            </a:prstGeom>
            <a:gradFill rotWithShape="1">
              <a:gsLst>
                <a:gs pos="0">
                  <a:srgbClr val="0099FF">
                    <a:gamma/>
                    <a:shade val="79216"/>
                    <a:invGamma/>
                  </a:srgbClr>
                </a:gs>
                <a:gs pos="100000">
                  <a:srgbClr val="0099FF">
                    <a:alpha val="4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defTabSz="844083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108" b="1">
                <a:solidFill>
                  <a:prstClr val="black"/>
                </a:solidFill>
                <a:latin typeface="맑은 고딕"/>
                <a:ea typeface="굴림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F2F7F4BF-7F80-4F1F-87AF-C89E9A5BAB2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7" y="1762"/>
              <a:ext cx="576" cy="516"/>
            </a:xfrm>
            <a:prstGeom prst="ellipse">
              <a:avLst/>
            </a:prstGeom>
            <a:gradFill rotWithShape="1">
              <a:gsLst>
                <a:gs pos="0">
                  <a:srgbClr val="0099FF">
                    <a:gamma/>
                    <a:tint val="0"/>
                    <a:invGamma/>
                  </a:srgbClr>
                </a:gs>
                <a:gs pos="100000">
                  <a:srgbClr val="0099FF">
                    <a:alpha val="3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defTabSz="844083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108" b="1" dirty="0">
                <a:solidFill>
                  <a:prstClr val="black"/>
                </a:solidFill>
                <a:latin typeface="맑은 고딕"/>
                <a:ea typeface="굴림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288F55E-4560-490C-B587-C76031202144}"/>
              </a:ext>
            </a:extLst>
          </p:cNvPr>
          <p:cNvSpPr txBox="1"/>
          <p:nvPr/>
        </p:nvSpPr>
        <p:spPr>
          <a:xfrm>
            <a:off x="316188" y="913099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2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26120405"/>
      </p:ext>
    </p:extLst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66"/>
          <p:cNvSpPr>
            <a:spLocks noChangeArrowheads="1"/>
          </p:cNvSpPr>
          <p:nvPr/>
        </p:nvSpPr>
        <p:spPr bwMode="auto">
          <a:xfrm>
            <a:off x="2215" y="409305"/>
            <a:ext cx="9141785" cy="219084"/>
          </a:xfrm>
          <a:prstGeom prst="rect">
            <a:avLst/>
          </a:prstGeom>
          <a:gradFill flip="none" rotWithShape="1">
            <a:gsLst>
              <a:gs pos="61272">
                <a:schemeClr val="bg1"/>
              </a:gs>
              <a:gs pos="43000">
                <a:schemeClr val="bg1"/>
              </a:gs>
              <a:gs pos="0">
                <a:schemeClr val="accent5"/>
              </a:gs>
              <a:gs pos="17000">
                <a:schemeClr val="bg1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49846" tIns="9969" rIns="49846" bIns="9969" anchor="ctr"/>
          <a:lstStyle/>
          <a:p>
            <a:pPr algn="ctr" defTabSz="844083" fontAlgn="base">
              <a:spcBef>
                <a:spcPct val="20000"/>
              </a:spcBef>
              <a:spcAft>
                <a:spcPct val="0"/>
              </a:spcAft>
            </a:pPr>
            <a:endParaRPr kumimoji="1" lang="ko-KR" altLang="en-US" sz="1015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제목 15"/>
          <p:cNvSpPr txBox="1">
            <a:spLocks/>
          </p:cNvSpPr>
          <p:nvPr/>
        </p:nvSpPr>
        <p:spPr>
          <a:xfrm>
            <a:off x="2478155" y="101323"/>
            <a:ext cx="3299792" cy="831365"/>
          </a:xfrm>
          <a:prstGeom prst="rect">
            <a:avLst/>
          </a:prstGeom>
        </p:spPr>
        <p:txBody>
          <a:bodyPr anchor="ctr"/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defTabSz="844083"/>
            <a:r>
              <a:rPr lang="ko-KR" altLang="en-US" sz="2215" kern="0" dirty="0" err="1">
                <a:solidFill>
                  <a:srgbClr val="5A6378"/>
                </a:solidFill>
              </a:rPr>
              <a:t>ㅇㅇㅇ대학원</a:t>
            </a:r>
            <a:endParaRPr lang="ko-KR" altLang="en-US" sz="2215" kern="0" dirty="0">
              <a:solidFill>
                <a:srgbClr val="5A6378"/>
              </a:solidFill>
            </a:endParaRPr>
          </a:p>
        </p:txBody>
      </p:sp>
      <p:grpSp>
        <p:nvGrpSpPr>
          <p:cNvPr id="2" name="Group 76"/>
          <p:cNvGrpSpPr>
            <a:grpSpLocks/>
          </p:cNvGrpSpPr>
          <p:nvPr/>
        </p:nvGrpSpPr>
        <p:grpSpPr bwMode="auto">
          <a:xfrm>
            <a:off x="303514" y="932688"/>
            <a:ext cx="359094" cy="354312"/>
            <a:chOff x="166" y="1752"/>
            <a:chExt cx="696" cy="698"/>
          </a:xfrm>
        </p:grpSpPr>
        <p:sp>
          <p:nvSpPr>
            <p:cNvPr id="12" name="Oval 77"/>
            <p:cNvSpPr>
              <a:spLocks noChangeArrowheads="1"/>
            </p:cNvSpPr>
            <p:nvPr/>
          </p:nvSpPr>
          <p:spPr bwMode="gray">
            <a:xfrm>
              <a:off x="166" y="1752"/>
              <a:ext cx="696" cy="698"/>
            </a:xfrm>
            <a:prstGeom prst="ellipse">
              <a:avLst/>
            </a:prstGeom>
            <a:gradFill rotWithShape="1">
              <a:gsLst>
                <a:gs pos="0">
                  <a:srgbClr val="0099FF">
                    <a:gamma/>
                    <a:shade val="46275"/>
                    <a:invGamma/>
                  </a:srgbClr>
                </a:gs>
                <a:gs pos="100000">
                  <a:srgbClr val="0099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defTabSz="844083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108" b="1">
                <a:solidFill>
                  <a:prstClr val="black"/>
                </a:solidFill>
                <a:latin typeface="맑은 고딕"/>
                <a:ea typeface="굴림"/>
              </a:endParaRPr>
            </a:p>
          </p:txBody>
        </p:sp>
        <p:sp>
          <p:nvSpPr>
            <p:cNvPr id="13" name="Oval 78"/>
            <p:cNvSpPr>
              <a:spLocks noChangeArrowheads="1"/>
            </p:cNvSpPr>
            <p:nvPr/>
          </p:nvSpPr>
          <p:spPr bwMode="gray">
            <a:xfrm>
              <a:off x="174" y="1761"/>
              <a:ext cx="680" cy="680"/>
            </a:xfrm>
            <a:prstGeom prst="ellipse">
              <a:avLst/>
            </a:prstGeom>
            <a:gradFill rotWithShape="1">
              <a:gsLst>
                <a:gs pos="0">
                  <a:srgbClr val="0099FF">
                    <a:alpha val="0"/>
                  </a:srgbClr>
                </a:gs>
                <a:gs pos="100000">
                  <a:srgbClr val="0099FF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defTabSz="844083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108" b="1">
                <a:solidFill>
                  <a:prstClr val="black"/>
                </a:solidFill>
                <a:latin typeface="맑은 고딕"/>
                <a:ea typeface="굴림"/>
              </a:endParaRPr>
            </a:p>
          </p:txBody>
        </p:sp>
        <p:sp>
          <p:nvSpPr>
            <p:cNvPr id="14" name="Oval 79"/>
            <p:cNvSpPr>
              <a:spLocks noChangeArrowheads="1"/>
            </p:cNvSpPr>
            <p:nvPr/>
          </p:nvSpPr>
          <p:spPr bwMode="gray">
            <a:xfrm>
              <a:off x="191" y="1783"/>
              <a:ext cx="647" cy="636"/>
            </a:xfrm>
            <a:prstGeom prst="ellipse">
              <a:avLst/>
            </a:prstGeom>
            <a:gradFill rotWithShape="1">
              <a:gsLst>
                <a:gs pos="0">
                  <a:srgbClr val="0099FF">
                    <a:gamma/>
                    <a:shade val="79216"/>
                    <a:invGamma/>
                  </a:srgbClr>
                </a:gs>
                <a:gs pos="100000">
                  <a:srgbClr val="0099FF">
                    <a:alpha val="4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defTabSz="844083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108" b="1">
                <a:solidFill>
                  <a:prstClr val="black"/>
                </a:solidFill>
                <a:latin typeface="맑은 고딕"/>
                <a:ea typeface="굴림"/>
              </a:endParaRPr>
            </a:p>
          </p:txBody>
        </p:sp>
        <p:sp>
          <p:nvSpPr>
            <p:cNvPr id="15" name="Oval 80"/>
            <p:cNvSpPr>
              <a:spLocks noChangeArrowheads="1"/>
            </p:cNvSpPr>
            <p:nvPr/>
          </p:nvSpPr>
          <p:spPr bwMode="gray">
            <a:xfrm>
              <a:off x="227" y="1762"/>
              <a:ext cx="576" cy="516"/>
            </a:xfrm>
            <a:prstGeom prst="ellipse">
              <a:avLst/>
            </a:prstGeom>
            <a:gradFill rotWithShape="1">
              <a:gsLst>
                <a:gs pos="0">
                  <a:srgbClr val="0099FF">
                    <a:gamma/>
                    <a:tint val="0"/>
                    <a:invGamma/>
                  </a:srgbClr>
                </a:gs>
                <a:gs pos="100000">
                  <a:srgbClr val="0099FF">
                    <a:alpha val="3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defTabSz="844083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108" b="1">
                <a:solidFill>
                  <a:prstClr val="black"/>
                </a:solidFill>
                <a:latin typeface="맑은 고딕"/>
                <a:ea typeface="굴림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8C039CD-30CC-426E-8E80-C3040F47F060}"/>
              </a:ext>
            </a:extLst>
          </p:cNvPr>
          <p:cNvSpPr txBox="1"/>
          <p:nvPr/>
        </p:nvSpPr>
        <p:spPr>
          <a:xfrm>
            <a:off x="781878" y="913099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계획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63142B-B0BA-4424-8475-C21F9E83C341}"/>
              </a:ext>
            </a:extLst>
          </p:cNvPr>
          <p:cNvSpPr txBox="1"/>
          <p:nvPr/>
        </p:nvSpPr>
        <p:spPr>
          <a:xfrm>
            <a:off x="781878" y="1474215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ㅇㅇㅇ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grpSp>
        <p:nvGrpSpPr>
          <p:cNvPr id="16" name="Group 76">
            <a:extLst>
              <a:ext uri="{FF2B5EF4-FFF2-40B4-BE49-F238E27FC236}">
                <a16:creationId xmlns:a16="http://schemas.microsoft.com/office/drawing/2014/main" id="{778BF8E2-5705-4DB6-A644-0ACC45BBE5F7}"/>
              </a:ext>
            </a:extLst>
          </p:cNvPr>
          <p:cNvGrpSpPr>
            <a:grpSpLocks/>
          </p:cNvGrpSpPr>
          <p:nvPr/>
        </p:nvGrpSpPr>
        <p:grpSpPr bwMode="auto">
          <a:xfrm>
            <a:off x="303514" y="932688"/>
            <a:ext cx="359094" cy="354312"/>
            <a:chOff x="166" y="1752"/>
            <a:chExt cx="696" cy="698"/>
          </a:xfrm>
        </p:grpSpPr>
        <p:sp>
          <p:nvSpPr>
            <p:cNvPr id="17" name="Oval 77">
              <a:extLst>
                <a:ext uri="{FF2B5EF4-FFF2-40B4-BE49-F238E27FC236}">
                  <a16:creationId xmlns:a16="http://schemas.microsoft.com/office/drawing/2014/main" id="{D48F943D-C670-4C7D-B03D-210EA435540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66" y="1752"/>
              <a:ext cx="696" cy="698"/>
            </a:xfrm>
            <a:prstGeom prst="ellipse">
              <a:avLst/>
            </a:prstGeom>
            <a:gradFill rotWithShape="1">
              <a:gsLst>
                <a:gs pos="0">
                  <a:srgbClr val="0099FF">
                    <a:gamma/>
                    <a:shade val="46275"/>
                    <a:invGamma/>
                  </a:srgbClr>
                </a:gs>
                <a:gs pos="100000">
                  <a:srgbClr val="0099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defTabSz="844083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108" b="1">
                <a:solidFill>
                  <a:prstClr val="black"/>
                </a:solidFill>
                <a:latin typeface="맑은 고딕"/>
                <a:ea typeface="굴림"/>
              </a:endParaRPr>
            </a:p>
          </p:txBody>
        </p:sp>
        <p:sp>
          <p:nvSpPr>
            <p:cNvPr id="18" name="Oval 78">
              <a:extLst>
                <a:ext uri="{FF2B5EF4-FFF2-40B4-BE49-F238E27FC236}">
                  <a16:creationId xmlns:a16="http://schemas.microsoft.com/office/drawing/2014/main" id="{4817DCD8-A6F4-4775-BB67-8D73F92EEB0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74" y="1761"/>
              <a:ext cx="680" cy="680"/>
            </a:xfrm>
            <a:prstGeom prst="ellipse">
              <a:avLst/>
            </a:prstGeom>
            <a:gradFill rotWithShape="1">
              <a:gsLst>
                <a:gs pos="0">
                  <a:srgbClr val="0099FF">
                    <a:alpha val="0"/>
                  </a:srgbClr>
                </a:gs>
                <a:gs pos="100000">
                  <a:srgbClr val="0099FF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defTabSz="844083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108" b="1">
                <a:solidFill>
                  <a:prstClr val="black"/>
                </a:solidFill>
                <a:latin typeface="맑은 고딕"/>
                <a:ea typeface="굴림"/>
              </a:endParaRPr>
            </a:p>
          </p:txBody>
        </p:sp>
        <p:sp>
          <p:nvSpPr>
            <p:cNvPr id="19" name="Oval 79">
              <a:extLst>
                <a:ext uri="{FF2B5EF4-FFF2-40B4-BE49-F238E27FC236}">
                  <a16:creationId xmlns:a16="http://schemas.microsoft.com/office/drawing/2014/main" id="{42EF756A-8CC9-4DF9-AC3F-5E29DD874FD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91" y="1783"/>
              <a:ext cx="647" cy="636"/>
            </a:xfrm>
            <a:prstGeom prst="ellipse">
              <a:avLst/>
            </a:prstGeom>
            <a:gradFill rotWithShape="1">
              <a:gsLst>
                <a:gs pos="0">
                  <a:srgbClr val="0099FF">
                    <a:gamma/>
                    <a:shade val="79216"/>
                    <a:invGamma/>
                  </a:srgbClr>
                </a:gs>
                <a:gs pos="100000">
                  <a:srgbClr val="0099FF">
                    <a:alpha val="4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defTabSz="844083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108" b="1">
                <a:solidFill>
                  <a:prstClr val="black"/>
                </a:solidFill>
                <a:latin typeface="맑은 고딕"/>
                <a:ea typeface="굴림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A164110C-20CE-4984-A1F7-021DCF94624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7" y="1762"/>
              <a:ext cx="576" cy="516"/>
            </a:xfrm>
            <a:prstGeom prst="ellipse">
              <a:avLst/>
            </a:prstGeom>
            <a:gradFill rotWithShape="1">
              <a:gsLst>
                <a:gs pos="0">
                  <a:srgbClr val="0099FF">
                    <a:gamma/>
                    <a:tint val="0"/>
                    <a:invGamma/>
                  </a:srgbClr>
                </a:gs>
                <a:gs pos="100000">
                  <a:srgbClr val="0099FF">
                    <a:alpha val="3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defTabSz="844083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108" b="1" dirty="0">
                <a:solidFill>
                  <a:prstClr val="black"/>
                </a:solidFill>
                <a:latin typeface="맑은 고딕"/>
                <a:ea typeface="굴림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3C64867B-719A-4E36-923B-4FF2C2CB952A}"/>
              </a:ext>
            </a:extLst>
          </p:cNvPr>
          <p:cNvSpPr txBox="1"/>
          <p:nvPr/>
        </p:nvSpPr>
        <p:spPr>
          <a:xfrm>
            <a:off x="316188" y="913099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3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80872682"/>
      </p:ext>
    </p:extLst>
  </p:cSld>
  <p:clrMapOvr>
    <a:masterClrMapping/>
  </p:clrMapOvr>
  <p:transition advClick="0"/>
</p:sld>
</file>

<file path=ppt/theme/theme1.xml><?xml version="1.0" encoding="utf-8"?>
<a:theme xmlns:a="http://schemas.openxmlformats.org/drawingml/2006/main" name="4_기본 디자인">
  <a:themeElements>
    <a:clrScheme name="모듈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 cap="flat" cmpd="sng" algn="ctr">
          <a:solidFill>
            <a:schemeClr val="tx1"/>
          </a:solidFill>
          <a:prstDash val="solid"/>
          <a:round/>
        </a:ln>
        <a:effectLst/>
      </a:spPr>
      <a:bodyPr vert="horz" wrap="square" lIns="36000" tIns="36000" rIns="36000" bIns="3600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FontTx/>
          <a:buNone/>
          <a:defRPr kumimoji="1" b="1" i="0" u="none" strike="noStrike" cap="none" normalizeH="0" baseline="0" dirty="0" smtClean="0">
            <a:solidFill>
              <a:schemeClr val="tx1"/>
            </a:solidFill>
            <a:effectLst/>
            <a:latin typeface="맑은 고딕"/>
            <a:ea typeface="맑은 고딕"/>
          </a:defRPr>
        </a:defPPr>
      </a:lstStyle>
    </a:spDef>
    <a:lnDef>
      <a:spPr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FontTx/>
          <a:buNone/>
          <a:defRPr kumimoji="1" lang="ko-KR" altLang="en-US" sz="1800" b="1" i="0" u="none" strike="noStrike" cap="none" normalizeH="0" baseline="0" smtClean="0">
            <a:solidFill>
              <a:schemeClr val="tx1"/>
            </a:solidFill>
            <a:effectLst/>
            <a:latin typeface="맑은 고딕"/>
            <a:ea typeface="맑은 고딕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mtClean="0">
            <a:latin typeface="+mn-ea"/>
            <a:ea typeface="+mn-ea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</TotalTime>
  <Words>55</Words>
  <Application>Microsoft Office PowerPoint</Application>
  <PresentationFormat>화면 슬라이드 쇼(4:3)</PresentationFormat>
  <Paragraphs>29</Paragraphs>
  <Slides>4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1" baseType="lpstr">
      <vt:lpstr>HY헤드라인M</vt:lpstr>
      <vt:lpstr>굴림</vt:lpstr>
      <vt:lpstr>나눔고딕 Bold</vt:lpstr>
      <vt:lpstr>맑은 고딕</vt:lpstr>
      <vt:lpstr>Arial</vt:lpstr>
      <vt:lpstr>Wingdings</vt:lpstr>
      <vt:lpstr>4_기본 디자인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최병선</dc:creator>
  <cp:lastModifiedBy>최병선</cp:lastModifiedBy>
  <cp:revision>4</cp:revision>
  <dcterms:created xsi:type="dcterms:W3CDTF">2019-11-11T00:49:48Z</dcterms:created>
  <dcterms:modified xsi:type="dcterms:W3CDTF">2019-11-11T01:14:08Z</dcterms:modified>
</cp:coreProperties>
</file>