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540" r:id="rId3"/>
    <p:sldId id="561" r:id="rId4"/>
    <p:sldId id="541" r:id="rId5"/>
    <p:sldId id="562" r:id="rId6"/>
    <p:sldId id="563" r:id="rId7"/>
    <p:sldId id="548" r:id="rId8"/>
    <p:sldId id="543" r:id="rId9"/>
    <p:sldId id="546" r:id="rId10"/>
    <p:sldId id="549" r:id="rId11"/>
    <p:sldId id="564" r:id="rId12"/>
    <p:sldId id="551" r:id="rId13"/>
    <p:sldId id="544" r:id="rId14"/>
    <p:sldId id="552" r:id="rId15"/>
    <p:sldId id="547" r:id="rId16"/>
    <p:sldId id="553" r:id="rId17"/>
    <p:sldId id="554" r:id="rId18"/>
    <p:sldId id="555" r:id="rId19"/>
    <p:sldId id="556" r:id="rId20"/>
    <p:sldId id="557" r:id="rId21"/>
    <p:sldId id="559" r:id="rId22"/>
    <p:sldId id="560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4CAAA069-D270-47E3-A036-2C3DCCE16B05}">
          <p14:sldIdLst>
            <p14:sldId id="540"/>
            <p14:sldId id="561"/>
            <p14:sldId id="541"/>
            <p14:sldId id="562"/>
            <p14:sldId id="563"/>
            <p14:sldId id="548"/>
            <p14:sldId id="543"/>
            <p14:sldId id="546"/>
            <p14:sldId id="549"/>
            <p14:sldId id="564"/>
            <p14:sldId id="551"/>
            <p14:sldId id="544"/>
            <p14:sldId id="552"/>
            <p14:sldId id="547"/>
            <p14:sldId id="553"/>
            <p14:sldId id="554"/>
            <p14:sldId id="555"/>
            <p14:sldId id="556"/>
            <p14:sldId id="557"/>
            <p14:sldId id="559"/>
            <p14:sldId id="5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40" autoAdjust="0"/>
    <p:restoredTop sz="80824" autoAdjust="0"/>
  </p:normalViewPr>
  <p:slideViewPr>
    <p:cSldViewPr snapToGrid="0" showGuides="1">
      <p:cViewPr varScale="1">
        <p:scale>
          <a:sx n="52" d="100"/>
          <a:sy n="52" d="100"/>
        </p:scale>
        <p:origin x="1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dirty="0"/>
              <a:t>2020</a:t>
            </a:r>
            <a:r>
              <a:rPr lang="ko-KR" altLang="en-US" dirty="0"/>
              <a:t>예산방향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2020예산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8ED-4B59-98AA-9764CFBD1D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8ED-4B59-98AA-9764CFBD1D0D}"/>
              </c:ext>
            </c:extLst>
          </c:dPt>
          <c:dLbls>
            <c:dLbl>
              <c:idx val="0"/>
              <c:layout>
                <c:manualLayout>
                  <c:x val="-0.12812920129111161"/>
                  <c:y val="0.157618300601679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ko-KR" altLang="en-US" dirty="0" err="1">
                        <a:solidFill>
                          <a:schemeClr val="tx1"/>
                        </a:solidFill>
                      </a:rPr>
                      <a:t>서울장신비전</a:t>
                    </a:r>
                    <a:r>
                      <a:rPr lang="en-US" altLang="ko-KR" dirty="0">
                        <a:solidFill>
                          <a:schemeClr val="tx1"/>
                        </a:solidFill>
                      </a:rPr>
                      <a:t>2026</a:t>
                    </a:r>
                    <a:endParaRPr lang="ko-KR" alt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090932326010177"/>
                      <c:h val="0.115586753774565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8ED-4B59-98AA-9764CFBD1D0D}"/>
                </c:ext>
              </c:extLst>
            </c:dLbl>
            <c:dLbl>
              <c:idx val="1"/>
              <c:layout>
                <c:manualLayout>
                  <c:x val="1.4516533703219184E-2"/>
                  <c:y val="-0.120840697127954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7D699E2-8E1B-48FD-9EAE-05DC6012F2AB}" type="CATEGORYNAME">
                      <a:rPr lang="ko-KR" alt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[범주 이름]</a:t>
                    </a:fld>
                    <a:r>
                      <a:rPr lang="ko-KR" altLang="en-US" baseline="0" dirty="0"/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803389553467995"/>
                      <c:h val="0.115586753774565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8ED-4B59-98AA-9764CFBD1D0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서울장신비전2026</c:v>
                </c:pt>
                <c:pt idx="1">
                  <c:v>일반대학사업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ED-4B59-98AA-9764CFBD1D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90162E-F516-42D7-9EE4-CD534AB7D93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E68B1ECB-64B0-441C-AF0F-570B9D384AEA}">
      <dgm:prSet phldrT="[텍스트]" custT="1"/>
      <dgm:spPr/>
      <dgm:t>
        <a:bodyPr/>
        <a:lstStyle/>
        <a:p>
          <a:pPr latinLnBrk="1">
            <a:lnSpc>
              <a:spcPct val="90000"/>
            </a:lnSpc>
            <a:spcAft>
              <a:spcPts val="0"/>
            </a:spcAft>
          </a:pPr>
          <a:r>
            <a:rPr lang="ko-KR" altLang="en-US" sz="1400" b="1" dirty="0" err="1"/>
            <a:t>완성기</a:t>
          </a:r>
          <a:r>
            <a:rPr lang="en-US" altLang="ko-KR" sz="1400" b="1" dirty="0"/>
            <a:t>/</a:t>
          </a:r>
          <a:r>
            <a:rPr lang="ko-KR" altLang="en-US" sz="1400" b="1" dirty="0" err="1"/>
            <a:t>도약기</a:t>
          </a:r>
          <a:endParaRPr lang="en-US" altLang="ko-KR" sz="1400" b="1" dirty="0"/>
        </a:p>
        <a:p>
          <a:pPr latinLnBrk="1">
            <a:lnSpc>
              <a:spcPct val="90000"/>
            </a:lnSpc>
            <a:spcAft>
              <a:spcPct val="35000"/>
            </a:spcAft>
          </a:pPr>
          <a:r>
            <a:rPr lang="en-US" altLang="ko-KR" sz="1400" b="1" dirty="0"/>
            <a:t>(2018-2020)</a:t>
          </a:r>
          <a:endParaRPr lang="ko-KR" altLang="en-US" sz="1400" b="1" dirty="0"/>
        </a:p>
      </dgm:t>
    </dgm:pt>
    <dgm:pt modelId="{B021ED62-B790-4B84-B260-40ECEB7A4BB7}" type="parTrans" cxnId="{4F1B1DAA-BC70-4CD0-A38E-AFFCBA6E4504}">
      <dgm:prSet/>
      <dgm:spPr/>
      <dgm:t>
        <a:bodyPr/>
        <a:lstStyle/>
        <a:p>
          <a:pPr latinLnBrk="1"/>
          <a:endParaRPr lang="ko-KR" altLang="en-US"/>
        </a:p>
      </dgm:t>
    </dgm:pt>
    <dgm:pt modelId="{6F016FE4-F3B5-4D37-B360-8BFAF2A8AFED}" type="sibTrans" cxnId="{4F1B1DAA-BC70-4CD0-A38E-AFFCBA6E4504}">
      <dgm:prSet/>
      <dgm:spPr/>
      <dgm:t>
        <a:bodyPr/>
        <a:lstStyle/>
        <a:p>
          <a:pPr latinLnBrk="1"/>
          <a:endParaRPr lang="ko-KR" altLang="en-US"/>
        </a:p>
      </dgm:t>
    </dgm:pt>
    <dgm:pt modelId="{0971B652-C035-465B-B6FE-A50C81AAB890}">
      <dgm:prSet phldrT="[텍스트]" custT="1"/>
      <dgm:spPr/>
      <dgm:t>
        <a:bodyPr/>
        <a:lstStyle/>
        <a:p>
          <a:pPr latinLnBrk="1">
            <a:spcAft>
              <a:spcPts val="0"/>
            </a:spcAft>
          </a:pPr>
          <a:r>
            <a:rPr lang="ko-KR" altLang="en-US" sz="1800" b="1" dirty="0"/>
            <a:t>성숙기</a:t>
          </a:r>
          <a:endParaRPr lang="en-US" altLang="ko-KR" sz="1800" b="1" dirty="0"/>
        </a:p>
        <a:p>
          <a:pPr latinLnBrk="1">
            <a:spcAft>
              <a:spcPct val="35000"/>
            </a:spcAft>
          </a:pPr>
          <a:r>
            <a:rPr lang="en-US" altLang="ko-KR" sz="1800" b="1" dirty="0"/>
            <a:t>(2021-2023)</a:t>
          </a:r>
          <a:endParaRPr lang="ko-KR" altLang="en-US" sz="1800" b="1" dirty="0"/>
        </a:p>
      </dgm:t>
    </dgm:pt>
    <dgm:pt modelId="{3B943473-E571-48AF-BD62-0AC54564F7E6}" type="parTrans" cxnId="{879CA64C-AE83-4867-B46E-17F2DF6D2043}">
      <dgm:prSet/>
      <dgm:spPr/>
      <dgm:t>
        <a:bodyPr/>
        <a:lstStyle/>
        <a:p>
          <a:pPr latinLnBrk="1"/>
          <a:endParaRPr lang="ko-KR" altLang="en-US"/>
        </a:p>
      </dgm:t>
    </dgm:pt>
    <dgm:pt modelId="{36A2E4A1-2577-419E-840E-7765C5E6EA71}" type="sibTrans" cxnId="{879CA64C-AE83-4867-B46E-17F2DF6D2043}">
      <dgm:prSet/>
      <dgm:spPr/>
      <dgm:t>
        <a:bodyPr/>
        <a:lstStyle/>
        <a:p>
          <a:pPr latinLnBrk="1"/>
          <a:endParaRPr lang="ko-KR" altLang="en-US"/>
        </a:p>
      </dgm:t>
    </dgm:pt>
    <dgm:pt modelId="{18BADB7C-B482-4D3C-BE1B-5FADD98B9516}">
      <dgm:prSet phldrT="[텍스트]" custT="1"/>
      <dgm:spPr/>
      <dgm:t>
        <a:bodyPr/>
        <a:lstStyle/>
        <a:p>
          <a:pPr latinLnBrk="1">
            <a:spcAft>
              <a:spcPts val="0"/>
            </a:spcAft>
          </a:pPr>
          <a:r>
            <a:rPr lang="ko-KR" altLang="en-US" sz="2000" b="1" dirty="0" err="1"/>
            <a:t>헌신기</a:t>
          </a:r>
          <a:endParaRPr lang="en-US" altLang="ko-KR" sz="2000" b="1" dirty="0"/>
        </a:p>
        <a:p>
          <a:pPr latinLnBrk="1">
            <a:spcAft>
              <a:spcPct val="35000"/>
            </a:spcAft>
          </a:pPr>
          <a:r>
            <a:rPr lang="en-US" altLang="ko-KR" sz="2000" b="1" dirty="0"/>
            <a:t>(2024-2026)</a:t>
          </a:r>
          <a:endParaRPr lang="ko-KR" altLang="en-US" sz="2000" b="1" dirty="0"/>
        </a:p>
      </dgm:t>
    </dgm:pt>
    <dgm:pt modelId="{1531FFB1-9784-44DE-A4DC-E2F0FE12D9F1}" type="parTrans" cxnId="{9D774D1E-A5C1-457B-A9FF-83C2E5B34E9C}">
      <dgm:prSet/>
      <dgm:spPr/>
      <dgm:t>
        <a:bodyPr/>
        <a:lstStyle/>
        <a:p>
          <a:pPr latinLnBrk="1"/>
          <a:endParaRPr lang="ko-KR" altLang="en-US"/>
        </a:p>
      </dgm:t>
    </dgm:pt>
    <dgm:pt modelId="{EB60099B-364B-41AC-B3A7-F968DA2EE5C5}" type="sibTrans" cxnId="{9D774D1E-A5C1-457B-A9FF-83C2E5B34E9C}">
      <dgm:prSet/>
      <dgm:spPr/>
      <dgm:t>
        <a:bodyPr/>
        <a:lstStyle/>
        <a:p>
          <a:pPr latinLnBrk="1"/>
          <a:endParaRPr lang="ko-KR" altLang="en-US"/>
        </a:p>
      </dgm:t>
    </dgm:pt>
    <dgm:pt modelId="{6968C6CD-6D17-41D7-85A6-F9C522F36741}" type="pres">
      <dgm:prSet presAssocID="{F990162E-F516-42D7-9EE4-CD534AB7D939}" presName="arrowDiagram" presStyleCnt="0">
        <dgm:presLayoutVars>
          <dgm:chMax val="5"/>
          <dgm:dir/>
          <dgm:resizeHandles val="exact"/>
        </dgm:presLayoutVars>
      </dgm:prSet>
      <dgm:spPr/>
    </dgm:pt>
    <dgm:pt modelId="{72D68E89-E9A7-41C6-BF09-811799637297}" type="pres">
      <dgm:prSet presAssocID="{F990162E-F516-42D7-9EE4-CD534AB7D939}" presName="arrow" presStyleLbl="bgShp" presStyleIdx="0" presStyleCnt="1" custLinFactNeighborX="0" custLinFactNeighborY="-7395"/>
      <dgm:spPr>
        <a:solidFill>
          <a:srgbClr val="FFC000"/>
        </a:solidFill>
      </dgm:spPr>
    </dgm:pt>
    <dgm:pt modelId="{6A5C79B4-CD6E-4186-9A53-C2FC399A8E1F}" type="pres">
      <dgm:prSet presAssocID="{F990162E-F516-42D7-9EE4-CD534AB7D939}" presName="arrowDiagram3" presStyleCnt="0"/>
      <dgm:spPr/>
    </dgm:pt>
    <dgm:pt modelId="{E52BB993-72CC-4818-B841-09D1FA903619}" type="pres">
      <dgm:prSet presAssocID="{E68B1ECB-64B0-441C-AF0F-570B9D384AEA}" presName="bullet3a" presStyleLbl="node1" presStyleIdx="0" presStyleCnt="3"/>
      <dgm:spPr>
        <a:solidFill>
          <a:srgbClr val="0070C0"/>
        </a:solidFill>
      </dgm:spPr>
    </dgm:pt>
    <dgm:pt modelId="{8E934DA5-C35D-406D-B97E-2F2E7C396454}" type="pres">
      <dgm:prSet presAssocID="{E68B1ECB-64B0-441C-AF0F-570B9D384AEA}" presName="textBox3a" presStyleLbl="revTx" presStyleIdx="0" presStyleCnt="3" custLinFactNeighborX="2222">
        <dgm:presLayoutVars>
          <dgm:bulletEnabled val="1"/>
        </dgm:presLayoutVars>
      </dgm:prSet>
      <dgm:spPr/>
    </dgm:pt>
    <dgm:pt modelId="{771E71D6-6DF7-46A9-A48A-7ADFB63F3843}" type="pres">
      <dgm:prSet presAssocID="{0971B652-C035-465B-B6FE-A50C81AAB890}" presName="bullet3b" presStyleLbl="node1" presStyleIdx="1" presStyleCnt="3"/>
      <dgm:spPr>
        <a:solidFill>
          <a:srgbClr val="0070C0"/>
        </a:solidFill>
      </dgm:spPr>
    </dgm:pt>
    <dgm:pt modelId="{14DEE36F-EFFA-458E-B05A-0A3DF608F8E2}" type="pres">
      <dgm:prSet presAssocID="{0971B652-C035-465B-B6FE-A50C81AAB890}" presName="textBox3b" presStyleLbl="revTx" presStyleIdx="1" presStyleCnt="3" custFlipHor="1" custScaleX="139146" custLinFactNeighborX="17393">
        <dgm:presLayoutVars>
          <dgm:bulletEnabled val="1"/>
        </dgm:presLayoutVars>
      </dgm:prSet>
      <dgm:spPr/>
    </dgm:pt>
    <dgm:pt modelId="{78B84DF2-4042-4AD3-8B64-8C1D5561D099}" type="pres">
      <dgm:prSet presAssocID="{18BADB7C-B482-4D3C-BE1B-5FADD98B9516}" presName="bullet3c" presStyleLbl="node1" presStyleIdx="2" presStyleCnt="3"/>
      <dgm:spPr>
        <a:solidFill>
          <a:srgbClr val="0070C0"/>
        </a:solidFill>
      </dgm:spPr>
    </dgm:pt>
    <dgm:pt modelId="{964B5943-99D6-420D-BCF9-E81D9F2402EC}" type="pres">
      <dgm:prSet presAssocID="{18BADB7C-B482-4D3C-BE1B-5FADD98B9516}" presName="textBox3c" presStyleLbl="revTx" presStyleIdx="2" presStyleCnt="3" custScaleX="122474" custScaleY="29830" custLinFactNeighborX="9256" custLinFactNeighborY="-34173">
        <dgm:presLayoutVars>
          <dgm:bulletEnabled val="1"/>
        </dgm:presLayoutVars>
      </dgm:prSet>
      <dgm:spPr/>
    </dgm:pt>
  </dgm:ptLst>
  <dgm:cxnLst>
    <dgm:cxn modelId="{EE593615-9D58-492F-B8AE-25F8BD3A4B3F}" type="presOf" srcId="{0971B652-C035-465B-B6FE-A50C81AAB890}" destId="{14DEE36F-EFFA-458E-B05A-0A3DF608F8E2}" srcOrd="0" destOrd="0" presId="urn:microsoft.com/office/officeart/2005/8/layout/arrow2"/>
    <dgm:cxn modelId="{D59E931D-CAB4-4BD1-ABC8-6904A65DAFBE}" type="presOf" srcId="{18BADB7C-B482-4D3C-BE1B-5FADD98B9516}" destId="{964B5943-99D6-420D-BCF9-E81D9F2402EC}" srcOrd="0" destOrd="0" presId="urn:microsoft.com/office/officeart/2005/8/layout/arrow2"/>
    <dgm:cxn modelId="{9D774D1E-A5C1-457B-A9FF-83C2E5B34E9C}" srcId="{F990162E-F516-42D7-9EE4-CD534AB7D939}" destId="{18BADB7C-B482-4D3C-BE1B-5FADD98B9516}" srcOrd="2" destOrd="0" parTransId="{1531FFB1-9784-44DE-A4DC-E2F0FE12D9F1}" sibTransId="{EB60099B-364B-41AC-B3A7-F968DA2EE5C5}"/>
    <dgm:cxn modelId="{879CA64C-AE83-4867-B46E-17F2DF6D2043}" srcId="{F990162E-F516-42D7-9EE4-CD534AB7D939}" destId="{0971B652-C035-465B-B6FE-A50C81AAB890}" srcOrd="1" destOrd="0" parTransId="{3B943473-E571-48AF-BD62-0AC54564F7E6}" sibTransId="{36A2E4A1-2577-419E-840E-7765C5E6EA71}"/>
    <dgm:cxn modelId="{4F1B1DAA-BC70-4CD0-A38E-AFFCBA6E4504}" srcId="{F990162E-F516-42D7-9EE4-CD534AB7D939}" destId="{E68B1ECB-64B0-441C-AF0F-570B9D384AEA}" srcOrd="0" destOrd="0" parTransId="{B021ED62-B790-4B84-B260-40ECEB7A4BB7}" sibTransId="{6F016FE4-F3B5-4D37-B360-8BFAF2A8AFED}"/>
    <dgm:cxn modelId="{CA9420CC-1F46-4B2E-BB36-A21AAC09CD69}" type="presOf" srcId="{F990162E-F516-42D7-9EE4-CD534AB7D939}" destId="{6968C6CD-6D17-41D7-85A6-F9C522F36741}" srcOrd="0" destOrd="0" presId="urn:microsoft.com/office/officeart/2005/8/layout/arrow2"/>
    <dgm:cxn modelId="{0DDE32E5-EE8C-4B74-97FB-300B7A97465E}" type="presOf" srcId="{E68B1ECB-64B0-441C-AF0F-570B9D384AEA}" destId="{8E934DA5-C35D-406D-B97E-2F2E7C396454}" srcOrd="0" destOrd="0" presId="urn:microsoft.com/office/officeart/2005/8/layout/arrow2"/>
    <dgm:cxn modelId="{61739503-5883-43C5-A71C-ACF66865B866}" type="presParOf" srcId="{6968C6CD-6D17-41D7-85A6-F9C522F36741}" destId="{72D68E89-E9A7-41C6-BF09-811799637297}" srcOrd="0" destOrd="0" presId="urn:microsoft.com/office/officeart/2005/8/layout/arrow2"/>
    <dgm:cxn modelId="{8BF8590A-7B94-41CE-816C-2122F5F21524}" type="presParOf" srcId="{6968C6CD-6D17-41D7-85A6-F9C522F36741}" destId="{6A5C79B4-CD6E-4186-9A53-C2FC399A8E1F}" srcOrd="1" destOrd="0" presId="urn:microsoft.com/office/officeart/2005/8/layout/arrow2"/>
    <dgm:cxn modelId="{21504AEF-E190-4EAF-8381-547C1CCAC968}" type="presParOf" srcId="{6A5C79B4-CD6E-4186-9A53-C2FC399A8E1F}" destId="{E52BB993-72CC-4818-B841-09D1FA903619}" srcOrd="0" destOrd="0" presId="urn:microsoft.com/office/officeart/2005/8/layout/arrow2"/>
    <dgm:cxn modelId="{60040655-7760-4982-8168-00A69250083A}" type="presParOf" srcId="{6A5C79B4-CD6E-4186-9A53-C2FC399A8E1F}" destId="{8E934DA5-C35D-406D-B97E-2F2E7C396454}" srcOrd="1" destOrd="0" presId="urn:microsoft.com/office/officeart/2005/8/layout/arrow2"/>
    <dgm:cxn modelId="{65D92D9E-DAAC-4ACE-9D09-85FA63F55EDD}" type="presParOf" srcId="{6A5C79B4-CD6E-4186-9A53-C2FC399A8E1F}" destId="{771E71D6-6DF7-46A9-A48A-7ADFB63F3843}" srcOrd="2" destOrd="0" presId="urn:microsoft.com/office/officeart/2005/8/layout/arrow2"/>
    <dgm:cxn modelId="{E98EBF35-B9B7-4BFB-9F14-9E5307AB81AD}" type="presParOf" srcId="{6A5C79B4-CD6E-4186-9A53-C2FC399A8E1F}" destId="{14DEE36F-EFFA-458E-B05A-0A3DF608F8E2}" srcOrd="3" destOrd="0" presId="urn:microsoft.com/office/officeart/2005/8/layout/arrow2"/>
    <dgm:cxn modelId="{A8D1ADC3-4F89-4CD5-93CA-75CDC1562B95}" type="presParOf" srcId="{6A5C79B4-CD6E-4186-9A53-C2FC399A8E1F}" destId="{78B84DF2-4042-4AD3-8B64-8C1D5561D099}" srcOrd="4" destOrd="0" presId="urn:microsoft.com/office/officeart/2005/8/layout/arrow2"/>
    <dgm:cxn modelId="{68E422EB-DB23-404B-BFB8-061842759590}" type="presParOf" srcId="{6A5C79B4-CD6E-4186-9A53-C2FC399A8E1F}" destId="{964B5943-99D6-420D-BCF9-E81D9F2402E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F05616-33B6-4289-A7F9-0777A08080EE}" type="doc">
      <dgm:prSet loTypeId="urn:microsoft.com/office/officeart/2005/8/layout/cycle6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EE60EA2-5607-4C86-8F4C-6473BFB0675C}">
      <dgm:prSet phldrT="[텍스트]"/>
      <dgm:spPr>
        <a:xfrm>
          <a:off x="3174007" y="3160"/>
          <a:ext cx="1779984" cy="1156989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기독정신</a:t>
          </a:r>
          <a:endParaRPr lang="en-US" altLang="ko-KR" dirty="0">
            <a:solidFill>
              <a:sysClr val="window" lastClr="FFFFFF"/>
            </a:solidFill>
            <a:latin typeface="맑은 고딕" panose="020F0502020204030204"/>
            <a:ea typeface="맑은 고딕" panose="020B0503020000020004" pitchFamily="50" charset="-127"/>
            <a:cs typeface="+mn-cs"/>
          </a:endParaRPr>
        </a:p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함양</a:t>
          </a:r>
        </a:p>
      </dgm:t>
    </dgm:pt>
    <dgm:pt modelId="{12C7F9DA-74B5-4347-A575-E80F32898876}" type="parTrans" cxnId="{702CE52B-3DD5-4981-8BB3-15D9FB37D7A1}">
      <dgm:prSet/>
      <dgm:spPr/>
      <dgm:t>
        <a:bodyPr/>
        <a:lstStyle/>
        <a:p>
          <a:pPr latinLnBrk="1"/>
          <a:endParaRPr lang="ko-KR" altLang="en-US"/>
        </a:p>
      </dgm:t>
    </dgm:pt>
    <dgm:pt modelId="{4E97BB72-1F7E-4C13-B80A-7D7C86EF15D7}" type="sibTrans" cxnId="{702CE52B-3DD5-4981-8BB3-15D9FB37D7A1}">
      <dgm:prSet/>
      <dgm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212328" y="183458"/>
              </a:moveTo>
              <a:arcTo wR="2310126" hR="2310126" stAng="17579295" swAng="1959991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pPr latinLnBrk="1"/>
          <a:endParaRPr lang="ko-KR" altLang="en-US"/>
        </a:p>
      </dgm:t>
    </dgm:pt>
    <dgm:pt modelId="{85E99D83-FFDD-4803-A2CB-AEBC201D0FE5}">
      <dgm:prSet phldrT="[텍스트]"/>
      <dgm:spPr>
        <a:xfrm>
          <a:off x="5371068" y="1599418"/>
          <a:ext cx="1779984" cy="1156989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선교네트워크</a:t>
          </a:r>
        </a:p>
      </dgm:t>
    </dgm:pt>
    <dgm:pt modelId="{BCBF9786-D744-4AA0-B79B-EB609083296D}" type="parTrans" cxnId="{95D9C920-AC21-4B5F-9F65-04A7775EB714}">
      <dgm:prSet/>
      <dgm:spPr/>
      <dgm:t>
        <a:bodyPr/>
        <a:lstStyle/>
        <a:p>
          <a:pPr latinLnBrk="1"/>
          <a:endParaRPr lang="ko-KR" altLang="en-US"/>
        </a:p>
      </dgm:t>
    </dgm:pt>
    <dgm:pt modelId="{D846E249-021C-4F49-AD22-4B8BCE262DFD}" type="sibTrans" cxnId="{95D9C920-AC21-4B5F-9F65-04A7775EB714}">
      <dgm:prSet/>
      <dgm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7101" y="2189512"/>
              </a:moveTo>
              <a:arcTo wR="2310126" hR="2310126" stAng="21420430" swAng="2195114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pPr latinLnBrk="1"/>
          <a:endParaRPr lang="ko-KR" altLang="en-US"/>
        </a:p>
      </dgm:t>
    </dgm:pt>
    <dgm:pt modelId="{9785311E-576B-4FE0-84D3-88E8CAE4044A}">
      <dgm:prSet phldrT="[텍스트]"/>
      <dgm:spPr>
        <a:xfrm>
          <a:off x="4531865" y="4182218"/>
          <a:ext cx="1779984" cy="1156989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실천역량</a:t>
          </a:r>
          <a:endParaRPr lang="en-US" altLang="ko-KR" dirty="0">
            <a:solidFill>
              <a:sysClr val="window" lastClr="FFFFFF"/>
            </a:solidFill>
            <a:latin typeface="맑은 고딕" panose="020F0502020204030204"/>
            <a:ea typeface="맑은 고딕" panose="020B0503020000020004" pitchFamily="50" charset="-127"/>
            <a:cs typeface="+mn-cs"/>
          </a:endParaRPr>
        </a:p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교육</a:t>
          </a:r>
        </a:p>
      </dgm:t>
    </dgm:pt>
    <dgm:pt modelId="{C287BD15-C29D-4508-A3F8-52F0A9D1D4AF}" type="parTrans" cxnId="{2EC36A4F-1B01-406D-9AB7-7359E1F1ADB5}">
      <dgm:prSet/>
      <dgm:spPr/>
      <dgm:t>
        <a:bodyPr/>
        <a:lstStyle/>
        <a:p>
          <a:pPr latinLnBrk="1"/>
          <a:endParaRPr lang="ko-KR" altLang="en-US"/>
        </a:p>
      </dgm:t>
    </dgm:pt>
    <dgm:pt modelId="{17F74E67-30D7-402A-9F11-A901BF574E72}" type="sibTrans" cxnId="{2EC36A4F-1B01-406D-9AB7-7359E1F1ADB5}">
      <dgm:prSet/>
      <dgm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768824" y="4574254"/>
              </a:moveTo>
              <a:arcTo wR="2310126" hR="2310126" stAng="4712834" swAng="1374332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pPr latinLnBrk="1"/>
          <a:endParaRPr lang="ko-KR" altLang="en-US"/>
        </a:p>
      </dgm:t>
    </dgm:pt>
    <dgm:pt modelId="{F6D83C7D-7602-4138-9719-B71B8F9CE401}">
      <dgm:prSet phldrT="[텍스트]"/>
      <dgm:spPr>
        <a:xfrm>
          <a:off x="1816149" y="4182218"/>
          <a:ext cx="1779984" cy="1156989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구성원</a:t>
          </a:r>
          <a:endParaRPr lang="en-US" altLang="ko-KR" dirty="0">
            <a:solidFill>
              <a:sysClr val="window" lastClr="FFFFFF"/>
            </a:solidFill>
            <a:latin typeface="맑은 고딕" panose="020F0502020204030204"/>
            <a:ea typeface="맑은 고딕" panose="020B0503020000020004" pitchFamily="50" charset="-127"/>
            <a:cs typeface="+mn-cs"/>
          </a:endParaRPr>
        </a:p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역량강화</a:t>
          </a:r>
        </a:p>
      </dgm:t>
    </dgm:pt>
    <dgm:pt modelId="{BE82816C-F58E-434E-9BB2-AF3B69DAA910}" type="parTrans" cxnId="{507F9E76-4948-4DE3-A888-30EE3C17626E}">
      <dgm:prSet/>
      <dgm:spPr/>
      <dgm:t>
        <a:bodyPr/>
        <a:lstStyle/>
        <a:p>
          <a:pPr latinLnBrk="1"/>
          <a:endParaRPr lang="ko-KR" altLang="en-US"/>
        </a:p>
      </dgm:t>
    </dgm:pt>
    <dgm:pt modelId="{41E75077-DC41-4DA2-9994-8E9153F324DB}" type="sibTrans" cxnId="{507F9E76-4948-4DE3-A888-30EE3C17626E}">
      <dgm:prSet/>
      <dgm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85803" y="3588275"/>
              </a:moveTo>
              <a:arcTo wR="2310126" hR="2310126" stAng="8784456" swAng="2195114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pPr latinLnBrk="1"/>
          <a:endParaRPr lang="ko-KR" altLang="en-US"/>
        </a:p>
      </dgm:t>
    </dgm:pt>
    <dgm:pt modelId="{80A7EB2B-4664-454C-9598-BE1FE645FC04}">
      <dgm:prSet phldrT="[텍스트]"/>
      <dgm:spPr>
        <a:xfrm>
          <a:off x="976947" y="1599418"/>
          <a:ext cx="1779984" cy="1156989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pPr latinLnBrk="1">
            <a:buNone/>
          </a:pPr>
          <a:r>
            <a:rPr lang="ko-KR" altLang="en-US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대학운영개선</a:t>
          </a:r>
        </a:p>
      </dgm:t>
    </dgm:pt>
    <dgm:pt modelId="{A4538F6E-84A4-4329-B888-0EEC80F38D16}" type="parTrans" cxnId="{BD52D5A5-264D-4887-A4E5-A4B64065265F}">
      <dgm:prSet/>
      <dgm:spPr/>
      <dgm:t>
        <a:bodyPr/>
        <a:lstStyle/>
        <a:p>
          <a:pPr latinLnBrk="1"/>
          <a:endParaRPr lang="ko-KR" altLang="en-US"/>
        </a:p>
      </dgm:t>
    </dgm:pt>
    <dgm:pt modelId="{27C50ACB-C0FA-4C11-A7EE-DBC36C968C8D}" type="sibTrans" cxnId="{BD52D5A5-264D-4887-A4E5-A4B64065265F}">
      <dgm:prSet/>
      <dgm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02763" y="1006803"/>
              </a:moveTo>
              <a:arcTo wR="2310126" hR="2310126" stAng="12860714" swAng="1959991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pPr latinLnBrk="1"/>
          <a:endParaRPr lang="ko-KR" altLang="en-US"/>
        </a:p>
      </dgm:t>
    </dgm:pt>
    <dgm:pt modelId="{6679A709-148B-4C0A-AA81-39F746D921D5}" type="pres">
      <dgm:prSet presAssocID="{2DF05616-33B6-4289-A7F9-0777A08080EE}" presName="cycle" presStyleCnt="0">
        <dgm:presLayoutVars>
          <dgm:dir/>
          <dgm:resizeHandles val="exact"/>
        </dgm:presLayoutVars>
      </dgm:prSet>
      <dgm:spPr/>
    </dgm:pt>
    <dgm:pt modelId="{9191C130-2DBE-46A0-A742-61DAC87E2DFA}" type="pres">
      <dgm:prSet presAssocID="{3EE60EA2-5607-4C86-8F4C-6473BFB0675C}" presName="node" presStyleLbl="node1" presStyleIdx="0" presStyleCnt="5">
        <dgm:presLayoutVars>
          <dgm:bulletEnabled val="1"/>
        </dgm:presLayoutVars>
      </dgm:prSet>
      <dgm:spPr/>
    </dgm:pt>
    <dgm:pt modelId="{1197F18A-3C5B-4964-9E0C-2941CF270C95}" type="pres">
      <dgm:prSet presAssocID="{3EE60EA2-5607-4C86-8F4C-6473BFB0675C}" presName="spNode" presStyleCnt="0"/>
      <dgm:spPr/>
    </dgm:pt>
    <dgm:pt modelId="{901C17A0-FD32-4889-8860-B3041C83EF2B}" type="pres">
      <dgm:prSet presAssocID="{4E97BB72-1F7E-4C13-B80A-7D7C86EF15D7}" presName="sibTrans" presStyleLbl="sibTrans1D1" presStyleIdx="0" presStyleCnt="5"/>
      <dgm:spPr/>
    </dgm:pt>
    <dgm:pt modelId="{907845DB-9528-45A3-8E2C-02E290990CDB}" type="pres">
      <dgm:prSet presAssocID="{85E99D83-FFDD-4803-A2CB-AEBC201D0FE5}" presName="node" presStyleLbl="node1" presStyleIdx="1" presStyleCnt="5">
        <dgm:presLayoutVars>
          <dgm:bulletEnabled val="1"/>
        </dgm:presLayoutVars>
      </dgm:prSet>
      <dgm:spPr/>
    </dgm:pt>
    <dgm:pt modelId="{AFE4DF59-5BE5-4DB7-B4BA-73E1DA45927A}" type="pres">
      <dgm:prSet presAssocID="{85E99D83-FFDD-4803-A2CB-AEBC201D0FE5}" presName="spNode" presStyleCnt="0"/>
      <dgm:spPr/>
    </dgm:pt>
    <dgm:pt modelId="{997027E5-1B94-4F4E-A0EB-02F337CA571B}" type="pres">
      <dgm:prSet presAssocID="{D846E249-021C-4F49-AD22-4B8BCE262DFD}" presName="sibTrans" presStyleLbl="sibTrans1D1" presStyleIdx="1" presStyleCnt="5"/>
      <dgm:spPr/>
    </dgm:pt>
    <dgm:pt modelId="{4A0942EA-3F17-4D08-9FD5-CF6A7DC498FC}" type="pres">
      <dgm:prSet presAssocID="{9785311E-576B-4FE0-84D3-88E8CAE4044A}" presName="node" presStyleLbl="node1" presStyleIdx="2" presStyleCnt="5">
        <dgm:presLayoutVars>
          <dgm:bulletEnabled val="1"/>
        </dgm:presLayoutVars>
      </dgm:prSet>
      <dgm:spPr/>
    </dgm:pt>
    <dgm:pt modelId="{DA334E21-E320-496E-83EB-63CEE30A0770}" type="pres">
      <dgm:prSet presAssocID="{9785311E-576B-4FE0-84D3-88E8CAE4044A}" presName="spNode" presStyleCnt="0"/>
      <dgm:spPr/>
    </dgm:pt>
    <dgm:pt modelId="{C0A8B7CA-0684-4FDE-BD82-14B44AD5D9F5}" type="pres">
      <dgm:prSet presAssocID="{17F74E67-30D7-402A-9F11-A901BF574E72}" presName="sibTrans" presStyleLbl="sibTrans1D1" presStyleIdx="2" presStyleCnt="5"/>
      <dgm:spPr/>
    </dgm:pt>
    <dgm:pt modelId="{D32FD368-4BEA-48B6-81E2-9C79D96D096A}" type="pres">
      <dgm:prSet presAssocID="{F6D83C7D-7602-4138-9719-B71B8F9CE401}" presName="node" presStyleLbl="node1" presStyleIdx="3" presStyleCnt="5">
        <dgm:presLayoutVars>
          <dgm:bulletEnabled val="1"/>
        </dgm:presLayoutVars>
      </dgm:prSet>
      <dgm:spPr/>
    </dgm:pt>
    <dgm:pt modelId="{E1EE63D4-7264-4CFB-ADC4-7D1ACD782A83}" type="pres">
      <dgm:prSet presAssocID="{F6D83C7D-7602-4138-9719-B71B8F9CE401}" presName="spNode" presStyleCnt="0"/>
      <dgm:spPr/>
    </dgm:pt>
    <dgm:pt modelId="{A68521E9-BFED-4680-8159-DF5D8C260981}" type="pres">
      <dgm:prSet presAssocID="{41E75077-DC41-4DA2-9994-8E9153F324DB}" presName="sibTrans" presStyleLbl="sibTrans1D1" presStyleIdx="3" presStyleCnt="5"/>
      <dgm:spPr/>
    </dgm:pt>
    <dgm:pt modelId="{21352B02-9C09-4D3A-8E64-753AC7C5524F}" type="pres">
      <dgm:prSet presAssocID="{80A7EB2B-4664-454C-9598-BE1FE645FC04}" presName="node" presStyleLbl="node1" presStyleIdx="4" presStyleCnt="5">
        <dgm:presLayoutVars>
          <dgm:bulletEnabled val="1"/>
        </dgm:presLayoutVars>
      </dgm:prSet>
      <dgm:spPr/>
    </dgm:pt>
    <dgm:pt modelId="{1790FAEA-64AF-476C-9499-CF514D982240}" type="pres">
      <dgm:prSet presAssocID="{80A7EB2B-4664-454C-9598-BE1FE645FC04}" presName="spNode" presStyleCnt="0"/>
      <dgm:spPr/>
    </dgm:pt>
    <dgm:pt modelId="{3EE594E9-FCD3-4691-8B89-0FAE3960D739}" type="pres">
      <dgm:prSet presAssocID="{27C50ACB-C0FA-4C11-A7EE-DBC36C968C8D}" presName="sibTrans" presStyleLbl="sibTrans1D1" presStyleIdx="4" presStyleCnt="5"/>
      <dgm:spPr/>
    </dgm:pt>
  </dgm:ptLst>
  <dgm:cxnLst>
    <dgm:cxn modelId="{95D9C920-AC21-4B5F-9F65-04A7775EB714}" srcId="{2DF05616-33B6-4289-A7F9-0777A08080EE}" destId="{85E99D83-FFDD-4803-A2CB-AEBC201D0FE5}" srcOrd="1" destOrd="0" parTransId="{BCBF9786-D744-4AA0-B79B-EB609083296D}" sibTransId="{D846E249-021C-4F49-AD22-4B8BCE262DFD}"/>
    <dgm:cxn modelId="{702CE52B-3DD5-4981-8BB3-15D9FB37D7A1}" srcId="{2DF05616-33B6-4289-A7F9-0777A08080EE}" destId="{3EE60EA2-5607-4C86-8F4C-6473BFB0675C}" srcOrd="0" destOrd="0" parTransId="{12C7F9DA-74B5-4347-A575-E80F32898876}" sibTransId="{4E97BB72-1F7E-4C13-B80A-7D7C86EF15D7}"/>
    <dgm:cxn modelId="{8B010130-B857-44F5-B274-245DA17B2961}" type="presOf" srcId="{F6D83C7D-7602-4138-9719-B71B8F9CE401}" destId="{D32FD368-4BEA-48B6-81E2-9C79D96D096A}" srcOrd="0" destOrd="0" presId="urn:microsoft.com/office/officeart/2005/8/layout/cycle6"/>
    <dgm:cxn modelId="{931A8330-7143-45B2-A957-787541E5A52C}" type="presOf" srcId="{4E97BB72-1F7E-4C13-B80A-7D7C86EF15D7}" destId="{901C17A0-FD32-4889-8860-B3041C83EF2B}" srcOrd="0" destOrd="0" presId="urn:microsoft.com/office/officeart/2005/8/layout/cycle6"/>
    <dgm:cxn modelId="{F3F3D944-FB5A-470A-8D71-AC90CE30C507}" type="presOf" srcId="{41E75077-DC41-4DA2-9994-8E9153F324DB}" destId="{A68521E9-BFED-4680-8159-DF5D8C260981}" srcOrd="0" destOrd="0" presId="urn:microsoft.com/office/officeart/2005/8/layout/cycle6"/>
    <dgm:cxn modelId="{BB780547-4A8C-46CB-9C38-EC09C4CEBB0F}" type="presOf" srcId="{3EE60EA2-5607-4C86-8F4C-6473BFB0675C}" destId="{9191C130-2DBE-46A0-A742-61DAC87E2DFA}" srcOrd="0" destOrd="0" presId="urn:microsoft.com/office/officeart/2005/8/layout/cycle6"/>
    <dgm:cxn modelId="{2EC36A4F-1B01-406D-9AB7-7359E1F1ADB5}" srcId="{2DF05616-33B6-4289-A7F9-0777A08080EE}" destId="{9785311E-576B-4FE0-84D3-88E8CAE4044A}" srcOrd="2" destOrd="0" parTransId="{C287BD15-C29D-4508-A3F8-52F0A9D1D4AF}" sibTransId="{17F74E67-30D7-402A-9F11-A901BF574E72}"/>
    <dgm:cxn modelId="{507F9E76-4948-4DE3-A888-30EE3C17626E}" srcId="{2DF05616-33B6-4289-A7F9-0777A08080EE}" destId="{F6D83C7D-7602-4138-9719-B71B8F9CE401}" srcOrd="3" destOrd="0" parTransId="{BE82816C-F58E-434E-9BB2-AF3B69DAA910}" sibTransId="{41E75077-DC41-4DA2-9994-8E9153F324DB}"/>
    <dgm:cxn modelId="{D26C3185-840A-4E81-960D-301913C1B764}" type="presOf" srcId="{2DF05616-33B6-4289-A7F9-0777A08080EE}" destId="{6679A709-148B-4C0A-AA81-39F746D921D5}" srcOrd="0" destOrd="0" presId="urn:microsoft.com/office/officeart/2005/8/layout/cycle6"/>
    <dgm:cxn modelId="{49454385-5455-4607-B3D8-75607D64A82B}" type="presOf" srcId="{17F74E67-30D7-402A-9F11-A901BF574E72}" destId="{C0A8B7CA-0684-4FDE-BD82-14B44AD5D9F5}" srcOrd="0" destOrd="0" presId="urn:microsoft.com/office/officeart/2005/8/layout/cycle6"/>
    <dgm:cxn modelId="{04432894-94B8-46D0-9FF2-D9EE1DC27AC7}" type="presOf" srcId="{85E99D83-FFDD-4803-A2CB-AEBC201D0FE5}" destId="{907845DB-9528-45A3-8E2C-02E290990CDB}" srcOrd="0" destOrd="0" presId="urn:microsoft.com/office/officeart/2005/8/layout/cycle6"/>
    <dgm:cxn modelId="{068A449B-D9CD-44A2-AA87-61C5C1981529}" type="presOf" srcId="{80A7EB2B-4664-454C-9598-BE1FE645FC04}" destId="{21352B02-9C09-4D3A-8E64-753AC7C5524F}" srcOrd="0" destOrd="0" presId="urn:microsoft.com/office/officeart/2005/8/layout/cycle6"/>
    <dgm:cxn modelId="{5BBA3D9D-A7F5-45E7-8781-8CEB7217D498}" type="presOf" srcId="{D846E249-021C-4F49-AD22-4B8BCE262DFD}" destId="{997027E5-1B94-4F4E-A0EB-02F337CA571B}" srcOrd="0" destOrd="0" presId="urn:microsoft.com/office/officeart/2005/8/layout/cycle6"/>
    <dgm:cxn modelId="{BD52D5A5-264D-4887-A4E5-A4B64065265F}" srcId="{2DF05616-33B6-4289-A7F9-0777A08080EE}" destId="{80A7EB2B-4664-454C-9598-BE1FE645FC04}" srcOrd="4" destOrd="0" parTransId="{A4538F6E-84A4-4329-B888-0EEC80F38D16}" sibTransId="{27C50ACB-C0FA-4C11-A7EE-DBC36C968C8D}"/>
    <dgm:cxn modelId="{FE5667DD-786C-4579-9D2C-336CAE6FE3FB}" type="presOf" srcId="{9785311E-576B-4FE0-84D3-88E8CAE4044A}" destId="{4A0942EA-3F17-4D08-9FD5-CF6A7DC498FC}" srcOrd="0" destOrd="0" presId="urn:microsoft.com/office/officeart/2005/8/layout/cycle6"/>
    <dgm:cxn modelId="{6DBCEADD-AA26-43B6-996E-342A135E0FCA}" type="presOf" srcId="{27C50ACB-C0FA-4C11-A7EE-DBC36C968C8D}" destId="{3EE594E9-FCD3-4691-8B89-0FAE3960D739}" srcOrd="0" destOrd="0" presId="urn:microsoft.com/office/officeart/2005/8/layout/cycle6"/>
    <dgm:cxn modelId="{69F95348-9250-4EBB-8971-9D3EFE735AC2}" type="presParOf" srcId="{6679A709-148B-4C0A-AA81-39F746D921D5}" destId="{9191C130-2DBE-46A0-A742-61DAC87E2DFA}" srcOrd="0" destOrd="0" presId="urn:microsoft.com/office/officeart/2005/8/layout/cycle6"/>
    <dgm:cxn modelId="{F93CF772-745A-4836-AE78-BE5D02F9DC81}" type="presParOf" srcId="{6679A709-148B-4C0A-AA81-39F746D921D5}" destId="{1197F18A-3C5B-4964-9E0C-2941CF270C95}" srcOrd="1" destOrd="0" presId="urn:microsoft.com/office/officeart/2005/8/layout/cycle6"/>
    <dgm:cxn modelId="{65AEF46F-2A53-43CF-A1F8-BB5DA29B4AFF}" type="presParOf" srcId="{6679A709-148B-4C0A-AA81-39F746D921D5}" destId="{901C17A0-FD32-4889-8860-B3041C83EF2B}" srcOrd="2" destOrd="0" presId="urn:microsoft.com/office/officeart/2005/8/layout/cycle6"/>
    <dgm:cxn modelId="{27D7A99C-3CD9-4101-8665-40410AD93BA3}" type="presParOf" srcId="{6679A709-148B-4C0A-AA81-39F746D921D5}" destId="{907845DB-9528-45A3-8E2C-02E290990CDB}" srcOrd="3" destOrd="0" presId="urn:microsoft.com/office/officeart/2005/8/layout/cycle6"/>
    <dgm:cxn modelId="{70A3ED0C-FACD-40EE-92C9-874ABD76992C}" type="presParOf" srcId="{6679A709-148B-4C0A-AA81-39F746D921D5}" destId="{AFE4DF59-5BE5-4DB7-B4BA-73E1DA45927A}" srcOrd="4" destOrd="0" presId="urn:microsoft.com/office/officeart/2005/8/layout/cycle6"/>
    <dgm:cxn modelId="{AE932AD9-A058-4A8F-9B93-A11A69D8ACB8}" type="presParOf" srcId="{6679A709-148B-4C0A-AA81-39F746D921D5}" destId="{997027E5-1B94-4F4E-A0EB-02F337CA571B}" srcOrd="5" destOrd="0" presId="urn:microsoft.com/office/officeart/2005/8/layout/cycle6"/>
    <dgm:cxn modelId="{4336EA65-D149-4C50-A08B-90C82B1C3B2B}" type="presParOf" srcId="{6679A709-148B-4C0A-AA81-39F746D921D5}" destId="{4A0942EA-3F17-4D08-9FD5-CF6A7DC498FC}" srcOrd="6" destOrd="0" presId="urn:microsoft.com/office/officeart/2005/8/layout/cycle6"/>
    <dgm:cxn modelId="{5F83F616-C4DE-4E66-AE53-BB9995A68EA4}" type="presParOf" srcId="{6679A709-148B-4C0A-AA81-39F746D921D5}" destId="{DA334E21-E320-496E-83EB-63CEE30A0770}" srcOrd="7" destOrd="0" presId="urn:microsoft.com/office/officeart/2005/8/layout/cycle6"/>
    <dgm:cxn modelId="{62824ABC-E2D5-4B80-B43E-DD5E00D1D337}" type="presParOf" srcId="{6679A709-148B-4C0A-AA81-39F746D921D5}" destId="{C0A8B7CA-0684-4FDE-BD82-14B44AD5D9F5}" srcOrd="8" destOrd="0" presId="urn:microsoft.com/office/officeart/2005/8/layout/cycle6"/>
    <dgm:cxn modelId="{9FFC77BB-EECF-435A-98A7-715923914ECF}" type="presParOf" srcId="{6679A709-148B-4C0A-AA81-39F746D921D5}" destId="{D32FD368-4BEA-48B6-81E2-9C79D96D096A}" srcOrd="9" destOrd="0" presId="urn:microsoft.com/office/officeart/2005/8/layout/cycle6"/>
    <dgm:cxn modelId="{84E0708F-62C7-4464-95BE-E744A037C73E}" type="presParOf" srcId="{6679A709-148B-4C0A-AA81-39F746D921D5}" destId="{E1EE63D4-7264-4CFB-ADC4-7D1ACD782A83}" srcOrd="10" destOrd="0" presId="urn:microsoft.com/office/officeart/2005/8/layout/cycle6"/>
    <dgm:cxn modelId="{E2967227-5F6C-4EE6-9846-0EE636DC41CB}" type="presParOf" srcId="{6679A709-148B-4C0A-AA81-39F746D921D5}" destId="{A68521E9-BFED-4680-8159-DF5D8C260981}" srcOrd="11" destOrd="0" presId="urn:microsoft.com/office/officeart/2005/8/layout/cycle6"/>
    <dgm:cxn modelId="{2A014917-E047-479D-A5D1-8C5AF894E833}" type="presParOf" srcId="{6679A709-148B-4C0A-AA81-39F746D921D5}" destId="{21352B02-9C09-4D3A-8E64-753AC7C5524F}" srcOrd="12" destOrd="0" presId="urn:microsoft.com/office/officeart/2005/8/layout/cycle6"/>
    <dgm:cxn modelId="{7EAB9EF3-F402-4EAC-9757-8B10769FA3E7}" type="presParOf" srcId="{6679A709-148B-4C0A-AA81-39F746D921D5}" destId="{1790FAEA-64AF-476C-9499-CF514D982240}" srcOrd="13" destOrd="0" presId="urn:microsoft.com/office/officeart/2005/8/layout/cycle6"/>
    <dgm:cxn modelId="{BFDE08DA-8522-4701-8F81-33C47BE40B22}" type="presParOf" srcId="{6679A709-148B-4C0A-AA81-39F746D921D5}" destId="{3EE594E9-FCD3-4691-8B89-0FAE3960D739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26DAB6-7183-4B4C-A600-5B36FEA93E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8C8118D-2152-4C00-B8F7-D102109365AB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기독정신함양</a:t>
          </a:r>
        </a:p>
      </dgm:t>
    </dgm:pt>
    <dgm:pt modelId="{175D36FC-7F97-44BF-B4D0-5540CC10CF16}" type="par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96CBC3A2-7519-4CFA-B9AB-A94D03F0E4A5}" type="sib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7EFFDB26-A872-4CAA-8535-67721FE4D233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전인적교육</a:t>
          </a:r>
        </a:p>
      </dgm:t>
    </dgm:pt>
    <dgm:pt modelId="{7961070F-4AD6-478E-9C47-2B3819ADD545}" type="par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9D1FFE62-9958-4063-80D9-7008B05B0A2E}" type="sib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8B21B5B7-534A-4CC8-B948-913AD0A1D5C1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봉사정신함양</a:t>
          </a:r>
        </a:p>
      </dgm:t>
    </dgm:pt>
    <dgm:pt modelId="{BB8F92AB-E74F-4123-9778-46A0FE5B93DD}" type="par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46AE7ED2-3C5F-48B2-80E8-7DD124EAA8A0}" type="sib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CAD2A9A1-7FC2-490C-A1DC-9993E95B256E}" type="pres">
      <dgm:prSet presAssocID="{6226DAB6-7183-4B4C-A600-5B36FEA93E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2649013-77C5-43E4-8318-A386256483BB}" type="pres">
      <dgm:prSet presAssocID="{28C8118D-2152-4C00-B8F7-D102109365AB}" presName="root1" presStyleCnt="0"/>
      <dgm:spPr/>
    </dgm:pt>
    <dgm:pt modelId="{6123DEB0-E013-4106-86CB-FE80C580B1A1}" type="pres">
      <dgm:prSet presAssocID="{28C8118D-2152-4C00-B8F7-D102109365AB}" presName="LevelOneTextNode" presStyleLbl="node0" presStyleIdx="0" presStyleCnt="1" custAng="5400000" custLinFactNeighborX="-29155" custLinFactNeighborY="4705">
        <dgm:presLayoutVars>
          <dgm:chPref val="3"/>
        </dgm:presLayoutVars>
      </dgm:prSet>
      <dgm:spPr/>
    </dgm:pt>
    <dgm:pt modelId="{8640CF83-9D87-4B37-B9C2-DC9C0555DD53}" type="pres">
      <dgm:prSet presAssocID="{28C8118D-2152-4C00-B8F7-D102109365AB}" presName="level2hierChild" presStyleCnt="0"/>
      <dgm:spPr/>
    </dgm:pt>
    <dgm:pt modelId="{FE02AF3C-EF94-4A78-9AB8-FC5790A931D7}" type="pres">
      <dgm:prSet presAssocID="{7961070F-4AD6-478E-9C47-2B3819ADD545}" presName="conn2-1" presStyleLbl="parChTrans1D2" presStyleIdx="0" presStyleCnt="2"/>
      <dgm:spPr/>
    </dgm:pt>
    <dgm:pt modelId="{BFCD5E5F-B045-47D7-98C1-73BA42C56B48}" type="pres">
      <dgm:prSet presAssocID="{7961070F-4AD6-478E-9C47-2B3819ADD545}" presName="connTx" presStyleLbl="parChTrans1D2" presStyleIdx="0" presStyleCnt="2"/>
      <dgm:spPr/>
    </dgm:pt>
    <dgm:pt modelId="{8EBD5022-3829-44A8-8FF1-53E7235E22D7}" type="pres">
      <dgm:prSet presAssocID="{7EFFDB26-A872-4CAA-8535-67721FE4D233}" presName="root2" presStyleCnt="0"/>
      <dgm:spPr/>
    </dgm:pt>
    <dgm:pt modelId="{5B1D5DF0-7B10-4D86-92CA-13E1E4698F62}" type="pres">
      <dgm:prSet presAssocID="{7EFFDB26-A872-4CAA-8535-67721FE4D233}" presName="LevelTwoTextNode" presStyleLbl="node2" presStyleIdx="0" presStyleCnt="2" custScaleX="191456" custLinFactX="20914" custLinFactNeighborX="100000" custLinFactNeighborY="-10056">
        <dgm:presLayoutVars>
          <dgm:chPref val="3"/>
        </dgm:presLayoutVars>
      </dgm:prSet>
      <dgm:spPr/>
    </dgm:pt>
    <dgm:pt modelId="{C69050C3-AE66-4B15-8085-112B3AA62460}" type="pres">
      <dgm:prSet presAssocID="{7EFFDB26-A872-4CAA-8535-67721FE4D233}" presName="level3hierChild" presStyleCnt="0"/>
      <dgm:spPr/>
    </dgm:pt>
    <dgm:pt modelId="{70E468F2-3460-42BD-961A-F431FFEA1346}" type="pres">
      <dgm:prSet presAssocID="{BB8F92AB-E74F-4123-9778-46A0FE5B93DD}" presName="conn2-1" presStyleLbl="parChTrans1D2" presStyleIdx="1" presStyleCnt="2"/>
      <dgm:spPr/>
    </dgm:pt>
    <dgm:pt modelId="{EB8BCE83-43C0-4104-ADA4-119986B260BC}" type="pres">
      <dgm:prSet presAssocID="{BB8F92AB-E74F-4123-9778-46A0FE5B93DD}" presName="connTx" presStyleLbl="parChTrans1D2" presStyleIdx="1" presStyleCnt="2"/>
      <dgm:spPr/>
    </dgm:pt>
    <dgm:pt modelId="{7971E498-B152-48CB-B50B-F23C65775083}" type="pres">
      <dgm:prSet presAssocID="{8B21B5B7-534A-4CC8-B948-913AD0A1D5C1}" presName="root2" presStyleCnt="0"/>
      <dgm:spPr/>
    </dgm:pt>
    <dgm:pt modelId="{077F7769-3E0F-40B7-906A-A38695567131}" type="pres">
      <dgm:prSet presAssocID="{8B21B5B7-534A-4CC8-B948-913AD0A1D5C1}" presName="LevelTwoTextNode" presStyleLbl="node2" presStyleIdx="1" presStyleCnt="2" custScaleX="192772" custLinFactX="20429" custLinFactNeighborX="100000" custLinFactNeighborY="61501">
        <dgm:presLayoutVars>
          <dgm:chPref val="3"/>
        </dgm:presLayoutVars>
      </dgm:prSet>
      <dgm:spPr/>
    </dgm:pt>
    <dgm:pt modelId="{C667A681-4E69-4E4D-9FF3-12383EB82D1E}" type="pres">
      <dgm:prSet presAssocID="{8B21B5B7-534A-4CC8-B948-913AD0A1D5C1}" presName="level3hierChild" presStyleCnt="0"/>
      <dgm:spPr/>
    </dgm:pt>
  </dgm:ptLst>
  <dgm:cxnLst>
    <dgm:cxn modelId="{7A2D6C03-9654-43DD-9830-0D03FB89C813}" type="presOf" srcId="{BB8F92AB-E74F-4123-9778-46A0FE5B93DD}" destId="{EB8BCE83-43C0-4104-ADA4-119986B260BC}" srcOrd="1" destOrd="0" presId="urn:microsoft.com/office/officeart/2008/layout/HorizontalMultiLevelHierarchy"/>
    <dgm:cxn modelId="{8ACA050A-187A-4E09-8355-F3068F856552}" srcId="{28C8118D-2152-4C00-B8F7-D102109365AB}" destId="{7EFFDB26-A872-4CAA-8535-67721FE4D233}" srcOrd="0" destOrd="0" parTransId="{7961070F-4AD6-478E-9C47-2B3819ADD545}" sibTransId="{9D1FFE62-9958-4063-80D9-7008B05B0A2E}"/>
    <dgm:cxn modelId="{AFD53D0F-5C7C-40B1-B2D2-EC040ED187C7}" type="presOf" srcId="{7EFFDB26-A872-4CAA-8535-67721FE4D233}" destId="{5B1D5DF0-7B10-4D86-92CA-13E1E4698F62}" srcOrd="0" destOrd="0" presId="urn:microsoft.com/office/officeart/2008/layout/HorizontalMultiLevelHierarchy"/>
    <dgm:cxn modelId="{DC5D0812-B2E7-4B62-A0DC-F26C6850B98C}" type="presOf" srcId="{7961070F-4AD6-478E-9C47-2B3819ADD545}" destId="{BFCD5E5F-B045-47D7-98C1-73BA42C56B48}" srcOrd="1" destOrd="0" presId="urn:microsoft.com/office/officeart/2008/layout/HorizontalMultiLevelHierarchy"/>
    <dgm:cxn modelId="{9C195315-F81F-4A96-A693-D6F206F89998}" srcId="{28C8118D-2152-4C00-B8F7-D102109365AB}" destId="{8B21B5B7-534A-4CC8-B948-913AD0A1D5C1}" srcOrd="1" destOrd="0" parTransId="{BB8F92AB-E74F-4123-9778-46A0FE5B93DD}" sibTransId="{46AE7ED2-3C5F-48B2-80E8-7DD124EAA8A0}"/>
    <dgm:cxn modelId="{CA49AB1A-477A-4A57-AD05-5037F62D9F5C}" type="presOf" srcId="{7961070F-4AD6-478E-9C47-2B3819ADD545}" destId="{FE02AF3C-EF94-4A78-9AB8-FC5790A931D7}" srcOrd="0" destOrd="0" presId="urn:microsoft.com/office/officeart/2008/layout/HorizontalMultiLevelHierarchy"/>
    <dgm:cxn modelId="{379CEA8F-002C-4C92-A7A4-07BE3D3FEB4D}" type="presOf" srcId="{BB8F92AB-E74F-4123-9778-46A0FE5B93DD}" destId="{70E468F2-3460-42BD-961A-F431FFEA1346}" srcOrd="0" destOrd="0" presId="urn:microsoft.com/office/officeart/2008/layout/HorizontalMultiLevelHierarchy"/>
    <dgm:cxn modelId="{EC219EA4-E10A-422F-B5A0-2CEF9295FE7A}" srcId="{6226DAB6-7183-4B4C-A600-5B36FEA93E7A}" destId="{28C8118D-2152-4C00-B8F7-D102109365AB}" srcOrd="0" destOrd="0" parTransId="{175D36FC-7F97-44BF-B4D0-5540CC10CF16}" sibTransId="{96CBC3A2-7519-4CFA-B9AB-A94D03F0E4A5}"/>
    <dgm:cxn modelId="{49DD36AA-C0DE-44CA-ADB3-A269129DEA93}" type="presOf" srcId="{6226DAB6-7183-4B4C-A600-5B36FEA93E7A}" destId="{CAD2A9A1-7FC2-490C-A1DC-9993E95B256E}" srcOrd="0" destOrd="0" presId="urn:microsoft.com/office/officeart/2008/layout/HorizontalMultiLevelHierarchy"/>
    <dgm:cxn modelId="{095A75B8-2677-49CC-8D42-6F0E9737AD34}" type="presOf" srcId="{28C8118D-2152-4C00-B8F7-D102109365AB}" destId="{6123DEB0-E013-4106-86CB-FE80C580B1A1}" srcOrd="0" destOrd="0" presId="urn:microsoft.com/office/officeart/2008/layout/HorizontalMultiLevelHierarchy"/>
    <dgm:cxn modelId="{5F81C6BA-EFC3-4A80-9F40-48C758F6266B}" type="presOf" srcId="{8B21B5B7-534A-4CC8-B948-913AD0A1D5C1}" destId="{077F7769-3E0F-40B7-906A-A38695567131}" srcOrd="0" destOrd="0" presId="urn:microsoft.com/office/officeart/2008/layout/HorizontalMultiLevelHierarchy"/>
    <dgm:cxn modelId="{8ECE944B-E5EE-4E6E-A08F-2CF130231CE1}" type="presParOf" srcId="{CAD2A9A1-7FC2-490C-A1DC-9993E95B256E}" destId="{92649013-77C5-43E4-8318-A386256483BB}" srcOrd="0" destOrd="0" presId="urn:microsoft.com/office/officeart/2008/layout/HorizontalMultiLevelHierarchy"/>
    <dgm:cxn modelId="{78173059-AA62-476B-A03D-1B96EEE231F4}" type="presParOf" srcId="{92649013-77C5-43E4-8318-A386256483BB}" destId="{6123DEB0-E013-4106-86CB-FE80C580B1A1}" srcOrd="0" destOrd="0" presId="urn:microsoft.com/office/officeart/2008/layout/HorizontalMultiLevelHierarchy"/>
    <dgm:cxn modelId="{E52168D8-F61B-420D-BAD5-A7B3EDB9F99F}" type="presParOf" srcId="{92649013-77C5-43E4-8318-A386256483BB}" destId="{8640CF83-9D87-4B37-B9C2-DC9C0555DD53}" srcOrd="1" destOrd="0" presId="urn:microsoft.com/office/officeart/2008/layout/HorizontalMultiLevelHierarchy"/>
    <dgm:cxn modelId="{25301266-F346-4650-B27C-BD8DECDB100D}" type="presParOf" srcId="{8640CF83-9D87-4B37-B9C2-DC9C0555DD53}" destId="{FE02AF3C-EF94-4A78-9AB8-FC5790A931D7}" srcOrd="0" destOrd="0" presId="urn:microsoft.com/office/officeart/2008/layout/HorizontalMultiLevelHierarchy"/>
    <dgm:cxn modelId="{34914C3F-94D4-46FA-B994-98816C66A58D}" type="presParOf" srcId="{FE02AF3C-EF94-4A78-9AB8-FC5790A931D7}" destId="{BFCD5E5F-B045-47D7-98C1-73BA42C56B48}" srcOrd="0" destOrd="0" presId="urn:microsoft.com/office/officeart/2008/layout/HorizontalMultiLevelHierarchy"/>
    <dgm:cxn modelId="{A583A19E-D7B1-458D-BD52-9B26D1A7C2D2}" type="presParOf" srcId="{8640CF83-9D87-4B37-B9C2-DC9C0555DD53}" destId="{8EBD5022-3829-44A8-8FF1-53E7235E22D7}" srcOrd="1" destOrd="0" presId="urn:microsoft.com/office/officeart/2008/layout/HorizontalMultiLevelHierarchy"/>
    <dgm:cxn modelId="{8A9D99EB-9C93-4CB1-94F0-8DCD6400EF4D}" type="presParOf" srcId="{8EBD5022-3829-44A8-8FF1-53E7235E22D7}" destId="{5B1D5DF0-7B10-4D86-92CA-13E1E4698F62}" srcOrd="0" destOrd="0" presId="urn:microsoft.com/office/officeart/2008/layout/HorizontalMultiLevelHierarchy"/>
    <dgm:cxn modelId="{B5C69655-AF3A-4592-AD88-669EEECC8FA2}" type="presParOf" srcId="{8EBD5022-3829-44A8-8FF1-53E7235E22D7}" destId="{C69050C3-AE66-4B15-8085-112B3AA62460}" srcOrd="1" destOrd="0" presId="urn:microsoft.com/office/officeart/2008/layout/HorizontalMultiLevelHierarchy"/>
    <dgm:cxn modelId="{DCAA478F-0FE7-4561-B08C-D48D271D8C82}" type="presParOf" srcId="{8640CF83-9D87-4B37-B9C2-DC9C0555DD53}" destId="{70E468F2-3460-42BD-961A-F431FFEA1346}" srcOrd="2" destOrd="0" presId="urn:microsoft.com/office/officeart/2008/layout/HorizontalMultiLevelHierarchy"/>
    <dgm:cxn modelId="{3FA6DC59-9EE5-41E5-A7C2-6C0FA4329462}" type="presParOf" srcId="{70E468F2-3460-42BD-961A-F431FFEA1346}" destId="{EB8BCE83-43C0-4104-ADA4-119986B260BC}" srcOrd="0" destOrd="0" presId="urn:microsoft.com/office/officeart/2008/layout/HorizontalMultiLevelHierarchy"/>
    <dgm:cxn modelId="{F7CE2069-62A0-411F-8E98-1FADB6CAD896}" type="presParOf" srcId="{8640CF83-9D87-4B37-B9C2-DC9C0555DD53}" destId="{7971E498-B152-48CB-B50B-F23C65775083}" srcOrd="3" destOrd="0" presId="urn:microsoft.com/office/officeart/2008/layout/HorizontalMultiLevelHierarchy"/>
    <dgm:cxn modelId="{444E5299-40BD-46D2-A9CD-DEF4E8C0E043}" type="presParOf" srcId="{7971E498-B152-48CB-B50B-F23C65775083}" destId="{077F7769-3E0F-40B7-906A-A38695567131}" srcOrd="0" destOrd="0" presId="urn:microsoft.com/office/officeart/2008/layout/HorizontalMultiLevelHierarchy"/>
    <dgm:cxn modelId="{5FFA81F1-AC9D-4B28-B805-9B16CE57333C}" type="presParOf" srcId="{7971E498-B152-48CB-B50B-F23C65775083}" destId="{C667A681-4E69-4E4D-9FF3-12383EB82D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26DAB6-7183-4B4C-A600-5B36FEA93E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8C8118D-2152-4C00-B8F7-D102109365AB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선교네트워크</a:t>
          </a:r>
        </a:p>
      </dgm:t>
    </dgm:pt>
    <dgm:pt modelId="{175D36FC-7F97-44BF-B4D0-5540CC10CF16}" type="par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96CBC3A2-7519-4CFA-B9AB-A94D03F0E4A5}" type="sib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7EFFDB26-A872-4CAA-8535-67721FE4D233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국내네트워크</a:t>
          </a:r>
        </a:p>
      </dgm:t>
    </dgm:pt>
    <dgm:pt modelId="{7961070F-4AD6-478E-9C47-2B3819ADD545}" type="par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9D1FFE62-9958-4063-80D9-7008B05B0A2E}" type="sib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8B21B5B7-534A-4CC8-B948-913AD0A1D5C1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해외네트워크</a:t>
          </a:r>
        </a:p>
      </dgm:t>
    </dgm:pt>
    <dgm:pt modelId="{BB8F92AB-E74F-4123-9778-46A0FE5B93DD}" type="par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46AE7ED2-3C5F-48B2-80E8-7DD124EAA8A0}" type="sib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CAD2A9A1-7FC2-490C-A1DC-9993E95B256E}" type="pres">
      <dgm:prSet presAssocID="{6226DAB6-7183-4B4C-A600-5B36FEA93E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2649013-77C5-43E4-8318-A386256483BB}" type="pres">
      <dgm:prSet presAssocID="{28C8118D-2152-4C00-B8F7-D102109365AB}" presName="root1" presStyleCnt="0"/>
      <dgm:spPr/>
    </dgm:pt>
    <dgm:pt modelId="{6123DEB0-E013-4106-86CB-FE80C580B1A1}" type="pres">
      <dgm:prSet presAssocID="{28C8118D-2152-4C00-B8F7-D102109365AB}" presName="LevelOneTextNode" presStyleLbl="node0" presStyleIdx="0" presStyleCnt="1" custAng="5400000" custLinFactNeighborX="-29155" custLinFactNeighborY="4705">
        <dgm:presLayoutVars>
          <dgm:chPref val="3"/>
        </dgm:presLayoutVars>
      </dgm:prSet>
      <dgm:spPr/>
    </dgm:pt>
    <dgm:pt modelId="{8640CF83-9D87-4B37-B9C2-DC9C0555DD53}" type="pres">
      <dgm:prSet presAssocID="{28C8118D-2152-4C00-B8F7-D102109365AB}" presName="level2hierChild" presStyleCnt="0"/>
      <dgm:spPr/>
    </dgm:pt>
    <dgm:pt modelId="{FE02AF3C-EF94-4A78-9AB8-FC5790A931D7}" type="pres">
      <dgm:prSet presAssocID="{7961070F-4AD6-478E-9C47-2B3819ADD545}" presName="conn2-1" presStyleLbl="parChTrans1D2" presStyleIdx="0" presStyleCnt="2"/>
      <dgm:spPr/>
    </dgm:pt>
    <dgm:pt modelId="{BFCD5E5F-B045-47D7-98C1-73BA42C56B48}" type="pres">
      <dgm:prSet presAssocID="{7961070F-4AD6-478E-9C47-2B3819ADD545}" presName="connTx" presStyleLbl="parChTrans1D2" presStyleIdx="0" presStyleCnt="2"/>
      <dgm:spPr/>
    </dgm:pt>
    <dgm:pt modelId="{8EBD5022-3829-44A8-8FF1-53E7235E22D7}" type="pres">
      <dgm:prSet presAssocID="{7EFFDB26-A872-4CAA-8535-67721FE4D233}" presName="root2" presStyleCnt="0"/>
      <dgm:spPr/>
    </dgm:pt>
    <dgm:pt modelId="{5B1D5DF0-7B10-4D86-92CA-13E1E4698F62}" type="pres">
      <dgm:prSet presAssocID="{7EFFDB26-A872-4CAA-8535-67721FE4D233}" presName="LevelTwoTextNode" presStyleLbl="node2" presStyleIdx="0" presStyleCnt="2" custScaleX="191456" custLinFactX="20914" custLinFactNeighborX="100000" custLinFactNeighborY="-10056">
        <dgm:presLayoutVars>
          <dgm:chPref val="3"/>
        </dgm:presLayoutVars>
      </dgm:prSet>
      <dgm:spPr/>
    </dgm:pt>
    <dgm:pt modelId="{C69050C3-AE66-4B15-8085-112B3AA62460}" type="pres">
      <dgm:prSet presAssocID="{7EFFDB26-A872-4CAA-8535-67721FE4D233}" presName="level3hierChild" presStyleCnt="0"/>
      <dgm:spPr/>
    </dgm:pt>
    <dgm:pt modelId="{70E468F2-3460-42BD-961A-F431FFEA1346}" type="pres">
      <dgm:prSet presAssocID="{BB8F92AB-E74F-4123-9778-46A0FE5B93DD}" presName="conn2-1" presStyleLbl="parChTrans1D2" presStyleIdx="1" presStyleCnt="2"/>
      <dgm:spPr/>
    </dgm:pt>
    <dgm:pt modelId="{EB8BCE83-43C0-4104-ADA4-119986B260BC}" type="pres">
      <dgm:prSet presAssocID="{BB8F92AB-E74F-4123-9778-46A0FE5B93DD}" presName="connTx" presStyleLbl="parChTrans1D2" presStyleIdx="1" presStyleCnt="2"/>
      <dgm:spPr/>
    </dgm:pt>
    <dgm:pt modelId="{7971E498-B152-48CB-B50B-F23C65775083}" type="pres">
      <dgm:prSet presAssocID="{8B21B5B7-534A-4CC8-B948-913AD0A1D5C1}" presName="root2" presStyleCnt="0"/>
      <dgm:spPr/>
    </dgm:pt>
    <dgm:pt modelId="{077F7769-3E0F-40B7-906A-A38695567131}" type="pres">
      <dgm:prSet presAssocID="{8B21B5B7-534A-4CC8-B948-913AD0A1D5C1}" presName="LevelTwoTextNode" presStyleLbl="node2" presStyleIdx="1" presStyleCnt="2" custScaleX="192772" custLinFactX="20429" custLinFactNeighborX="100000" custLinFactNeighborY="61501">
        <dgm:presLayoutVars>
          <dgm:chPref val="3"/>
        </dgm:presLayoutVars>
      </dgm:prSet>
      <dgm:spPr/>
    </dgm:pt>
    <dgm:pt modelId="{C667A681-4E69-4E4D-9FF3-12383EB82D1E}" type="pres">
      <dgm:prSet presAssocID="{8B21B5B7-534A-4CC8-B948-913AD0A1D5C1}" presName="level3hierChild" presStyleCnt="0"/>
      <dgm:spPr/>
    </dgm:pt>
  </dgm:ptLst>
  <dgm:cxnLst>
    <dgm:cxn modelId="{7A2D6C03-9654-43DD-9830-0D03FB89C813}" type="presOf" srcId="{BB8F92AB-E74F-4123-9778-46A0FE5B93DD}" destId="{EB8BCE83-43C0-4104-ADA4-119986B260BC}" srcOrd="1" destOrd="0" presId="urn:microsoft.com/office/officeart/2008/layout/HorizontalMultiLevelHierarchy"/>
    <dgm:cxn modelId="{8ACA050A-187A-4E09-8355-F3068F856552}" srcId="{28C8118D-2152-4C00-B8F7-D102109365AB}" destId="{7EFFDB26-A872-4CAA-8535-67721FE4D233}" srcOrd="0" destOrd="0" parTransId="{7961070F-4AD6-478E-9C47-2B3819ADD545}" sibTransId="{9D1FFE62-9958-4063-80D9-7008B05B0A2E}"/>
    <dgm:cxn modelId="{AFD53D0F-5C7C-40B1-B2D2-EC040ED187C7}" type="presOf" srcId="{7EFFDB26-A872-4CAA-8535-67721FE4D233}" destId="{5B1D5DF0-7B10-4D86-92CA-13E1E4698F62}" srcOrd="0" destOrd="0" presId="urn:microsoft.com/office/officeart/2008/layout/HorizontalMultiLevelHierarchy"/>
    <dgm:cxn modelId="{DC5D0812-B2E7-4B62-A0DC-F26C6850B98C}" type="presOf" srcId="{7961070F-4AD6-478E-9C47-2B3819ADD545}" destId="{BFCD5E5F-B045-47D7-98C1-73BA42C56B48}" srcOrd="1" destOrd="0" presId="urn:microsoft.com/office/officeart/2008/layout/HorizontalMultiLevelHierarchy"/>
    <dgm:cxn modelId="{9C195315-F81F-4A96-A693-D6F206F89998}" srcId="{28C8118D-2152-4C00-B8F7-D102109365AB}" destId="{8B21B5B7-534A-4CC8-B948-913AD0A1D5C1}" srcOrd="1" destOrd="0" parTransId="{BB8F92AB-E74F-4123-9778-46A0FE5B93DD}" sibTransId="{46AE7ED2-3C5F-48B2-80E8-7DD124EAA8A0}"/>
    <dgm:cxn modelId="{CA49AB1A-477A-4A57-AD05-5037F62D9F5C}" type="presOf" srcId="{7961070F-4AD6-478E-9C47-2B3819ADD545}" destId="{FE02AF3C-EF94-4A78-9AB8-FC5790A931D7}" srcOrd="0" destOrd="0" presId="urn:microsoft.com/office/officeart/2008/layout/HorizontalMultiLevelHierarchy"/>
    <dgm:cxn modelId="{379CEA8F-002C-4C92-A7A4-07BE3D3FEB4D}" type="presOf" srcId="{BB8F92AB-E74F-4123-9778-46A0FE5B93DD}" destId="{70E468F2-3460-42BD-961A-F431FFEA1346}" srcOrd="0" destOrd="0" presId="urn:microsoft.com/office/officeart/2008/layout/HorizontalMultiLevelHierarchy"/>
    <dgm:cxn modelId="{EC219EA4-E10A-422F-B5A0-2CEF9295FE7A}" srcId="{6226DAB6-7183-4B4C-A600-5B36FEA93E7A}" destId="{28C8118D-2152-4C00-B8F7-D102109365AB}" srcOrd="0" destOrd="0" parTransId="{175D36FC-7F97-44BF-B4D0-5540CC10CF16}" sibTransId="{96CBC3A2-7519-4CFA-B9AB-A94D03F0E4A5}"/>
    <dgm:cxn modelId="{49DD36AA-C0DE-44CA-ADB3-A269129DEA93}" type="presOf" srcId="{6226DAB6-7183-4B4C-A600-5B36FEA93E7A}" destId="{CAD2A9A1-7FC2-490C-A1DC-9993E95B256E}" srcOrd="0" destOrd="0" presId="urn:microsoft.com/office/officeart/2008/layout/HorizontalMultiLevelHierarchy"/>
    <dgm:cxn modelId="{095A75B8-2677-49CC-8D42-6F0E9737AD34}" type="presOf" srcId="{28C8118D-2152-4C00-B8F7-D102109365AB}" destId="{6123DEB0-E013-4106-86CB-FE80C580B1A1}" srcOrd="0" destOrd="0" presId="urn:microsoft.com/office/officeart/2008/layout/HorizontalMultiLevelHierarchy"/>
    <dgm:cxn modelId="{5F81C6BA-EFC3-4A80-9F40-48C758F6266B}" type="presOf" srcId="{8B21B5B7-534A-4CC8-B948-913AD0A1D5C1}" destId="{077F7769-3E0F-40B7-906A-A38695567131}" srcOrd="0" destOrd="0" presId="urn:microsoft.com/office/officeart/2008/layout/HorizontalMultiLevelHierarchy"/>
    <dgm:cxn modelId="{8ECE944B-E5EE-4E6E-A08F-2CF130231CE1}" type="presParOf" srcId="{CAD2A9A1-7FC2-490C-A1DC-9993E95B256E}" destId="{92649013-77C5-43E4-8318-A386256483BB}" srcOrd="0" destOrd="0" presId="urn:microsoft.com/office/officeart/2008/layout/HorizontalMultiLevelHierarchy"/>
    <dgm:cxn modelId="{78173059-AA62-476B-A03D-1B96EEE231F4}" type="presParOf" srcId="{92649013-77C5-43E4-8318-A386256483BB}" destId="{6123DEB0-E013-4106-86CB-FE80C580B1A1}" srcOrd="0" destOrd="0" presId="urn:microsoft.com/office/officeart/2008/layout/HorizontalMultiLevelHierarchy"/>
    <dgm:cxn modelId="{E52168D8-F61B-420D-BAD5-A7B3EDB9F99F}" type="presParOf" srcId="{92649013-77C5-43E4-8318-A386256483BB}" destId="{8640CF83-9D87-4B37-B9C2-DC9C0555DD53}" srcOrd="1" destOrd="0" presId="urn:microsoft.com/office/officeart/2008/layout/HorizontalMultiLevelHierarchy"/>
    <dgm:cxn modelId="{25301266-F346-4650-B27C-BD8DECDB100D}" type="presParOf" srcId="{8640CF83-9D87-4B37-B9C2-DC9C0555DD53}" destId="{FE02AF3C-EF94-4A78-9AB8-FC5790A931D7}" srcOrd="0" destOrd="0" presId="urn:microsoft.com/office/officeart/2008/layout/HorizontalMultiLevelHierarchy"/>
    <dgm:cxn modelId="{34914C3F-94D4-46FA-B994-98816C66A58D}" type="presParOf" srcId="{FE02AF3C-EF94-4A78-9AB8-FC5790A931D7}" destId="{BFCD5E5F-B045-47D7-98C1-73BA42C56B48}" srcOrd="0" destOrd="0" presId="urn:microsoft.com/office/officeart/2008/layout/HorizontalMultiLevelHierarchy"/>
    <dgm:cxn modelId="{A583A19E-D7B1-458D-BD52-9B26D1A7C2D2}" type="presParOf" srcId="{8640CF83-9D87-4B37-B9C2-DC9C0555DD53}" destId="{8EBD5022-3829-44A8-8FF1-53E7235E22D7}" srcOrd="1" destOrd="0" presId="urn:microsoft.com/office/officeart/2008/layout/HorizontalMultiLevelHierarchy"/>
    <dgm:cxn modelId="{8A9D99EB-9C93-4CB1-94F0-8DCD6400EF4D}" type="presParOf" srcId="{8EBD5022-3829-44A8-8FF1-53E7235E22D7}" destId="{5B1D5DF0-7B10-4D86-92CA-13E1E4698F62}" srcOrd="0" destOrd="0" presId="urn:microsoft.com/office/officeart/2008/layout/HorizontalMultiLevelHierarchy"/>
    <dgm:cxn modelId="{B5C69655-AF3A-4592-AD88-669EEECC8FA2}" type="presParOf" srcId="{8EBD5022-3829-44A8-8FF1-53E7235E22D7}" destId="{C69050C3-AE66-4B15-8085-112B3AA62460}" srcOrd="1" destOrd="0" presId="urn:microsoft.com/office/officeart/2008/layout/HorizontalMultiLevelHierarchy"/>
    <dgm:cxn modelId="{DCAA478F-0FE7-4561-B08C-D48D271D8C82}" type="presParOf" srcId="{8640CF83-9D87-4B37-B9C2-DC9C0555DD53}" destId="{70E468F2-3460-42BD-961A-F431FFEA1346}" srcOrd="2" destOrd="0" presId="urn:microsoft.com/office/officeart/2008/layout/HorizontalMultiLevelHierarchy"/>
    <dgm:cxn modelId="{3FA6DC59-9EE5-41E5-A7C2-6C0FA4329462}" type="presParOf" srcId="{70E468F2-3460-42BD-961A-F431FFEA1346}" destId="{EB8BCE83-43C0-4104-ADA4-119986B260BC}" srcOrd="0" destOrd="0" presId="urn:microsoft.com/office/officeart/2008/layout/HorizontalMultiLevelHierarchy"/>
    <dgm:cxn modelId="{F7CE2069-62A0-411F-8E98-1FADB6CAD896}" type="presParOf" srcId="{8640CF83-9D87-4B37-B9C2-DC9C0555DD53}" destId="{7971E498-B152-48CB-B50B-F23C65775083}" srcOrd="3" destOrd="0" presId="urn:microsoft.com/office/officeart/2008/layout/HorizontalMultiLevelHierarchy"/>
    <dgm:cxn modelId="{444E5299-40BD-46D2-A9CD-DEF4E8C0E043}" type="presParOf" srcId="{7971E498-B152-48CB-B50B-F23C65775083}" destId="{077F7769-3E0F-40B7-906A-A38695567131}" srcOrd="0" destOrd="0" presId="urn:microsoft.com/office/officeart/2008/layout/HorizontalMultiLevelHierarchy"/>
    <dgm:cxn modelId="{5FFA81F1-AC9D-4B28-B805-9B16CE57333C}" type="presParOf" srcId="{7971E498-B152-48CB-B50B-F23C65775083}" destId="{C667A681-4E69-4E4D-9FF3-12383EB82D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26DAB6-7183-4B4C-A600-5B36FEA93E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8C8118D-2152-4C00-B8F7-D102109365AB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실천역량교육</a:t>
          </a:r>
        </a:p>
      </dgm:t>
    </dgm:pt>
    <dgm:pt modelId="{175D36FC-7F97-44BF-B4D0-5540CC10CF16}" type="par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96CBC3A2-7519-4CFA-B9AB-A94D03F0E4A5}" type="sib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7EFFDB26-A872-4CAA-8535-67721FE4D233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현장융합교육</a:t>
          </a:r>
        </a:p>
      </dgm:t>
    </dgm:pt>
    <dgm:pt modelId="{7961070F-4AD6-478E-9C47-2B3819ADD545}" type="par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9D1FFE62-9958-4063-80D9-7008B05B0A2E}" type="sib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8B21B5B7-534A-4CC8-B948-913AD0A1D5C1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학생역량관리</a:t>
          </a:r>
        </a:p>
      </dgm:t>
    </dgm:pt>
    <dgm:pt modelId="{BB8F92AB-E74F-4123-9778-46A0FE5B93DD}" type="par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46AE7ED2-3C5F-48B2-80E8-7DD124EAA8A0}" type="sib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CAD2A9A1-7FC2-490C-A1DC-9993E95B256E}" type="pres">
      <dgm:prSet presAssocID="{6226DAB6-7183-4B4C-A600-5B36FEA93E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2649013-77C5-43E4-8318-A386256483BB}" type="pres">
      <dgm:prSet presAssocID="{28C8118D-2152-4C00-B8F7-D102109365AB}" presName="root1" presStyleCnt="0"/>
      <dgm:spPr/>
    </dgm:pt>
    <dgm:pt modelId="{6123DEB0-E013-4106-86CB-FE80C580B1A1}" type="pres">
      <dgm:prSet presAssocID="{28C8118D-2152-4C00-B8F7-D102109365AB}" presName="LevelOneTextNode" presStyleLbl="node0" presStyleIdx="0" presStyleCnt="1" custAng="5400000" custLinFactNeighborX="-29155" custLinFactNeighborY="4705">
        <dgm:presLayoutVars>
          <dgm:chPref val="3"/>
        </dgm:presLayoutVars>
      </dgm:prSet>
      <dgm:spPr/>
    </dgm:pt>
    <dgm:pt modelId="{8640CF83-9D87-4B37-B9C2-DC9C0555DD53}" type="pres">
      <dgm:prSet presAssocID="{28C8118D-2152-4C00-B8F7-D102109365AB}" presName="level2hierChild" presStyleCnt="0"/>
      <dgm:spPr/>
    </dgm:pt>
    <dgm:pt modelId="{FE02AF3C-EF94-4A78-9AB8-FC5790A931D7}" type="pres">
      <dgm:prSet presAssocID="{7961070F-4AD6-478E-9C47-2B3819ADD545}" presName="conn2-1" presStyleLbl="parChTrans1D2" presStyleIdx="0" presStyleCnt="2"/>
      <dgm:spPr/>
    </dgm:pt>
    <dgm:pt modelId="{BFCD5E5F-B045-47D7-98C1-73BA42C56B48}" type="pres">
      <dgm:prSet presAssocID="{7961070F-4AD6-478E-9C47-2B3819ADD545}" presName="connTx" presStyleLbl="parChTrans1D2" presStyleIdx="0" presStyleCnt="2"/>
      <dgm:spPr/>
    </dgm:pt>
    <dgm:pt modelId="{8EBD5022-3829-44A8-8FF1-53E7235E22D7}" type="pres">
      <dgm:prSet presAssocID="{7EFFDB26-A872-4CAA-8535-67721FE4D233}" presName="root2" presStyleCnt="0"/>
      <dgm:spPr/>
    </dgm:pt>
    <dgm:pt modelId="{5B1D5DF0-7B10-4D86-92CA-13E1E4698F62}" type="pres">
      <dgm:prSet presAssocID="{7EFFDB26-A872-4CAA-8535-67721FE4D233}" presName="LevelTwoTextNode" presStyleLbl="node2" presStyleIdx="0" presStyleCnt="2" custScaleX="191456" custLinFactX="20914" custLinFactNeighborX="100000" custLinFactNeighborY="-10056">
        <dgm:presLayoutVars>
          <dgm:chPref val="3"/>
        </dgm:presLayoutVars>
      </dgm:prSet>
      <dgm:spPr/>
    </dgm:pt>
    <dgm:pt modelId="{C69050C3-AE66-4B15-8085-112B3AA62460}" type="pres">
      <dgm:prSet presAssocID="{7EFFDB26-A872-4CAA-8535-67721FE4D233}" presName="level3hierChild" presStyleCnt="0"/>
      <dgm:spPr/>
    </dgm:pt>
    <dgm:pt modelId="{70E468F2-3460-42BD-961A-F431FFEA1346}" type="pres">
      <dgm:prSet presAssocID="{BB8F92AB-E74F-4123-9778-46A0FE5B93DD}" presName="conn2-1" presStyleLbl="parChTrans1D2" presStyleIdx="1" presStyleCnt="2"/>
      <dgm:spPr/>
    </dgm:pt>
    <dgm:pt modelId="{EB8BCE83-43C0-4104-ADA4-119986B260BC}" type="pres">
      <dgm:prSet presAssocID="{BB8F92AB-E74F-4123-9778-46A0FE5B93DD}" presName="connTx" presStyleLbl="parChTrans1D2" presStyleIdx="1" presStyleCnt="2"/>
      <dgm:spPr/>
    </dgm:pt>
    <dgm:pt modelId="{7971E498-B152-48CB-B50B-F23C65775083}" type="pres">
      <dgm:prSet presAssocID="{8B21B5B7-534A-4CC8-B948-913AD0A1D5C1}" presName="root2" presStyleCnt="0"/>
      <dgm:spPr/>
    </dgm:pt>
    <dgm:pt modelId="{077F7769-3E0F-40B7-906A-A38695567131}" type="pres">
      <dgm:prSet presAssocID="{8B21B5B7-534A-4CC8-B948-913AD0A1D5C1}" presName="LevelTwoTextNode" presStyleLbl="node2" presStyleIdx="1" presStyleCnt="2" custScaleX="192772" custLinFactX="20429" custLinFactNeighborX="100000" custLinFactNeighborY="61501">
        <dgm:presLayoutVars>
          <dgm:chPref val="3"/>
        </dgm:presLayoutVars>
      </dgm:prSet>
      <dgm:spPr/>
    </dgm:pt>
    <dgm:pt modelId="{C667A681-4E69-4E4D-9FF3-12383EB82D1E}" type="pres">
      <dgm:prSet presAssocID="{8B21B5B7-534A-4CC8-B948-913AD0A1D5C1}" presName="level3hierChild" presStyleCnt="0"/>
      <dgm:spPr/>
    </dgm:pt>
  </dgm:ptLst>
  <dgm:cxnLst>
    <dgm:cxn modelId="{7A2D6C03-9654-43DD-9830-0D03FB89C813}" type="presOf" srcId="{BB8F92AB-E74F-4123-9778-46A0FE5B93DD}" destId="{EB8BCE83-43C0-4104-ADA4-119986B260BC}" srcOrd="1" destOrd="0" presId="urn:microsoft.com/office/officeart/2008/layout/HorizontalMultiLevelHierarchy"/>
    <dgm:cxn modelId="{8ACA050A-187A-4E09-8355-F3068F856552}" srcId="{28C8118D-2152-4C00-B8F7-D102109365AB}" destId="{7EFFDB26-A872-4CAA-8535-67721FE4D233}" srcOrd="0" destOrd="0" parTransId="{7961070F-4AD6-478E-9C47-2B3819ADD545}" sibTransId="{9D1FFE62-9958-4063-80D9-7008B05B0A2E}"/>
    <dgm:cxn modelId="{AFD53D0F-5C7C-40B1-B2D2-EC040ED187C7}" type="presOf" srcId="{7EFFDB26-A872-4CAA-8535-67721FE4D233}" destId="{5B1D5DF0-7B10-4D86-92CA-13E1E4698F62}" srcOrd="0" destOrd="0" presId="urn:microsoft.com/office/officeart/2008/layout/HorizontalMultiLevelHierarchy"/>
    <dgm:cxn modelId="{DC5D0812-B2E7-4B62-A0DC-F26C6850B98C}" type="presOf" srcId="{7961070F-4AD6-478E-9C47-2B3819ADD545}" destId="{BFCD5E5F-B045-47D7-98C1-73BA42C56B48}" srcOrd="1" destOrd="0" presId="urn:microsoft.com/office/officeart/2008/layout/HorizontalMultiLevelHierarchy"/>
    <dgm:cxn modelId="{9C195315-F81F-4A96-A693-D6F206F89998}" srcId="{28C8118D-2152-4C00-B8F7-D102109365AB}" destId="{8B21B5B7-534A-4CC8-B948-913AD0A1D5C1}" srcOrd="1" destOrd="0" parTransId="{BB8F92AB-E74F-4123-9778-46A0FE5B93DD}" sibTransId="{46AE7ED2-3C5F-48B2-80E8-7DD124EAA8A0}"/>
    <dgm:cxn modelId="{CA49AB1A-477A-4A57-AD05-5037F62D9F5C}" type="presOf" srcId="{7961070F-4AD6-478E-9C47-2B3819ADD545}" destId="{FE02AF3C-EF94-4A78-9AB8-FC5790A931D7}" srcOrd="0" destOrd="0" presId="urn:microsoft.com/office/officeart/2008/layout/HorizontalMultiLevelHierarchy"/>
    <dgm:cxn modelId="{379CEA8F-002C-4C92-A7A4-07BE3D3FEB4D}" type="presOf" srcId="{BB8F92AB-E74F-4123-9778-46A0FE5B93DD}" destId="{70E468F2-3460-42BD-961A-F431FFEA1346}" srcOrd="0" destOrd="0" presId="urn:microsoft.com/office/officeart/2008/layout/HorizontalMultiLevelHierarchy"/>
    <dgm:cxn modelId="{EC219EA4-E10A-422F-B5A0-2CEF9295FE7A}" srcId="{6226DAB6-7183-4B4C-A600-5B36FEA93E7A}" destId="{28C8118D-2152-4C00-B8F7-D102109365AB}" srcOrd="0" destOrd="0" parTransId="{175D36FC-7F97-44BF-B4D0-5540CC10CF16}" sibTransId="{96CBC3A2-7519-4CFA-B9AB-A94D03F0E4A5}"/>
    <dgm:cxn modelId="{49DD36AA-C0DE-44CA-ADB3-A269129DEA93}" type="presOf" srcId="{6226DAB6-7183-4B4C-A600-5B36FEA93E7A}" destId="{CAD2A9A1-7FC2-490C-A1DC-9993E95B256E}" srcOrd="0" destOrd="0" presId="urn:microsoft.com/office/officeart/2008/layout/HorizontalMultiLevelHierarchy"/>
    <dgm:cxn modelId="{095A75B8-2677-49CC-8D42-6F0E9737AD34}" type="presOf" srcId="{28C8118D-2152-4C00-B8F7-D102109365AB}" destId="{6123DEB0-E013-4106-86CB-FE80C580B1A1}" srcOrd="0" destOrd="0" presId="urn:microsoft.com/office/officeart/2008/layout/HorizontalMultiLevelHierarchy"/>
    <dgm:cxn modelId="{5F81C6BA-EFC3-4A80-9F40-48C758F6266B}" type="presOf" srcId="{8B21B5B7-534A-4CC8-B948-913AD0A1D5C1}" destId="{077F7769-3E0F-40B7-906A-A38695567131}" srcOrd="0" destOrd="0" presId="urn:microsoft.com/office/officeart/2008/layout/HorizontalMultiLevelHierarchy"/>
    <dgm:cxn modelId="{8ECE944B-E5EE-4E6E-A08F-2CF130231CE1}" type="presParOf" srcId="{CAD2A9A1-7FC2-490C-A1DC-9993E95B256E}" destId="{92649013-77C5-43E4-8318-A386256483BB}" srcOrd="0" destOrd="0" presId="urn:microsoft.com/office/officeart/2008/layout/HorizontalMultiLevelHierarchy"/>
    <dgm:cxn modelId="{78173059-AA62-476B-A03D-1B96EEE231F4}" type="presParOf" srcId="{92649013-77C5-43E4-8318-A386256483BB}" destId="{6123DEB0-E013-4106-86CB-FE80C580B1A1}" srcOrd="0" destOrd="0" presId="urn:microsoft.com/office/officeart/2008/layout/HorizontalMultiLevelHierarchy"/>
    <dgm:cxn modelId="{E52168D8-F61B-420D-BAD5-A7B3EDB9F99F}" type="presParOf" srcId="{92649013-77C5-43E4-8318-A386256483BB}" destId="{8640CF83-9D87-4B37-B9C2-DC9C0555DD53}" srcOrd="1" destOrd="0" presId="urn:microsoft.com/office/officeart/2008/layout/HorizontalMultiLevelHierarchy"/>
    <dgm:cxn modelId="{25301266-F346-4650-B27C-BD8DECDB100D}" type="presParOf" srcId="{8640CF83-9D87-4B37-B9C2-DC9C0555DD53}" destId="{FE02AF3C-EF94-4A78-9AB8-FC5790A931D7}" srcOrd="0" destOrd="0" presId="urn:microsoft.com/office/officeart/2008/layout/HorizontalMultiLevelHierarchy"/>
    <dgm:cxn modelId="{34914C3F-94D4-46FA-B994-98816C66A58D}" type="presParOf" srcId="{FE02AF3C-EF94-4A78-9AB8-FC5790A931D7}" destId="{BFCD5E5F-B045-47D7-98C1-73BA42C56B48}" srcOrd="0" destOrd="0" presId="urn:microsoft.com/office/officeart/2008/layout/HorizontalMultiLevelHierarchy"/>
    <dgm:cxn modelId="{A583A19E-D7B1-458D-BD52-9B26D1A7C2D2}" type="presParOf" srcId="{8640CF83-9D87-4B37-B9C2-DC9C0555DD53}" destId="{8EBD5022-3829-44A8-8FF1-53E7235E22D7}" srcOrd="1" destOrd="0" presId="urn:microsoft.com/office/officeart/2008/layout/HorizontalMultiLevelHierarchy"/>
    <dgm:cxn modelId="{8A9D99EB-9C93-4CB1-94F0-8DCD6400EF4D}" type="presParOf" srcId="{8EBD5022-3829-44A8-8FF1-53E7235E22D7}" destId="{5B1D5DF0-7B10-4D86-92CA-13E1E4698F62}" srcOrd="0" destOrd="0" presId="urn:microsoft.com/office/officeart/2008/layout/HorizontalMultiLevelHierarchy"/>
    <dgm:cxn modelId="{B5C69655-AF3A-4592-AD88-669EEECC8FA2}" type="presParOf" srcId="{8EBD5022-3829-44A8-8FF1-53E7235E22D7}" destId="{C69050C3-AE66-4B15-8085-112B3AA62460}" srcOrd="1" destOrd="0" presId="urn:microsoft.com/office/officeart/2008/layout/HorizontalMultiLevelHierarchy"/>
    <dgm:cxn modelId="{DCAA478F-0FE7-4561-B08C-D48D271D8C82}" type="presParOf" srcId="{8640CF83-9D87-4B37-B9C2-DC9C0555DD53}" destId="{70E468F2-3460-42BD-961A-F431FFEA1346}" srcOrd="2" destOrd="0" presId="urn:microsoft.com/office/officeart/2008/layout/HorizontalMultiLevelHierarchy"/>
    <dgm:cxn modelId="{3FA6DC59-9EE5-41E5-A7C2-6C0FA4329462}" type="presParOf" srcId="{70E468F2-3460-42BD-961A-F431FFEA1346}" destId="{EB8BCE83-43C0-4104-ADA4-119986B260BC}" srcOrd="0" destOrd="0" presId="urn:microsoft.com/office/officeart/2008/layout/HorizontalMultiLevelHierarchy"/>
    <dgm:cxn modelId="{F7CE2069-62A0-411F-8E98-1FADB6CAD896}" type="presParOf" srcId="{8640CF83-9D87-4B37-B9C2-DC9C0555DD53}" destId="{7971E498-B152-48CB-B50B-F23C65775083}" srcOrd="3" destOrd="0" presId="urn:microsoft.com/office/officeart/2008/layout/HorizontalMultiLevelHierarchy"/>
    <dgm:cxn modelId="{444E5299-40BD-46D2-A9CD-DEF4E8C0E043}" type="presParOf" srcId="{7971E498-B152-48CB-B50B-F23C65775083}" destId="{077F7769-3E0F-40B7-906A-A38695567131}" srcOrd="0" destOrd="0" presId="urn:microsoft.com/office/officeart/2008/layout/HorizontalMultiLevelHierarchy"/>
    <dgm:cxn modelId="{5FFA81F1-AC9D-4B28-B805-9B16CE57333C}" type="presParOf" srcId="{7971E498-B152-48CB-B50B-F23C65775083}" destId="{C667A681-4E69-4E4D-9FF3-12383EB82D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26DAB6-7183-4B4C-A600-5B36FEA93E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8C8118D-2152-4C00-B8F7-D102109365AB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600" dirty="0"/>
            <a:t>구성원역량강화</a:t>
          </a:r>
        </a:p>
      </dgm:t>
    </dgm:pt>
    <dgm:pt modelId="{175D36FC-7F97-44BF-B4D0-5540CC10CF16}" type="par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96CBC3A2-7519-4CFA-B9AB-A94D03F0E4A5}" type="sib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7EFFDB26-A872-4CAA-8535-67721FE4D233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교직원역량</a:t>
          </a:r>
        </a:p>
      </dgm:t>
    </dgm:pt>
    <dgm:pt modelId="{7961070F-4AD6-478E-9C47-2B3819ADD545}" type="par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9D1FFE62-9958-4063-80D9-7008B05B0A2E}" type="sib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8B21B5B7-534A-4CC8-B948-913AD0A1D5C1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교육정보지원</a:t>
          </a:r>
        </a:p>
      </dgm:t>
    </dgm:pt>
    <dgm:pt modelId="{BB8F92AB-E74F-4123-9778-46A0FE5B93DD}" type="par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46AE7ED2-3C5F-48B2-80E8-7DD124EAA8A0}" type="sib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CAD2A9A1-7FC2-490C-A1DC-9993E95B256E}" type="pres">
      <dgm:prSet presAssocID="{6226DAB6-7183-4B4C-A600-5B36FEA93E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2649013-77C5-43E4-8318-A386256483BB}" type="pres">
      <dgm:prSet presAssocID="{28C8118D-2152-4C00-B8F7-D102109365AB}" presName="root1" presStyleCnt="0"/>
      <dgm:spPr/>
    </dgm:pt>
    <dgm:pt modelId="{6123DEB0-E013-4106-86CB-FE80C580B1A1}" type="pres">
      <dgm:prSet presAssocID="{28C8118D-2152-4C00-B8F7-D102109365AB}" presName="LevelOneTextNode" presStyleLbl="node0" presStyleIdx="0" presStyleCnt="1" custAng="5400000" custScaleY="100196" custLinFactNeighborX="-29155" custLinFactNeighborY="4705">
        <dgm:presLayoutVars>
          <dgm:chPref val="3"/>
        </dgm:presLayoutVars>
      </dgm:prSet>
      <dgm:spPr/>
    </dgm:pt>
    <dgm:pt modelId="{8640CF83-9D87-4B37-B9C2-DC9C0555DD53}" type="pres">
      <dgm:prSet presAssocID="{28C8118D-2152-4C00-B8F7-D102109365AB}" presName="level2hierChild" presStyleCnt="0"/>
      <dgm:spPr/>
    </dgm:pt>
    <dgm:pt modelId="{FE02AF3C-EF94-4A78-9AB8-FC5790A931D7}" type="pres">
      <dgm:prSet presAssocID="{7961070F-4AD6-478E-9C47-2B3819ADD545}" presName="conn2-1" presStyleLbl="parChTrans1D2" presStyleIdx="0" presStyleCnt="2"/>
      <dgm:spPr/>
    </dgm:pt>
    <dgm:pt modelId="{BFCD5E5F-B045-47D7-98C1-73BA42C56B48}" type="pres">
      <dgm:prSet presAssocID="{7961070F-4AD6-478E-9C47-2B3819ADD545}" presName="connTx" presStyleLbl="parChTrans1D2" presStyleIdx="0" presStyleCnt="2"/>
      <dgm:spPr/>
    </dgm:pt>
    <dgm:pt modelId="{8EBD5022-3829-44A8-8FF1-53E7235E22D7}" type="pres">
      <dgm:prSet presAssocID="{7EFFDB26-A872-4CAA-8535-67721FE4D233}" presName="root2" presStyleCnt="0"/>
      <dgm:spPr/>
    </dgm:pt>
    <dgm:pt modelId="{5B1D5DF0-7B10-4D86-92CA-13E1E4698F62}" type="pres">
      <dgm:prSet presAssocID="{7EFFDB26-A872-4CAA-8535-67721FE4D233}" presName="LevelTwoTextNode" presStyleLbl="node2" presStyleIdx="0" presStyleCnt="2" custScaleX="191456" custLinFactX="20914" custLinFactNeighborX="100000" custLinFactNeighborY="-10056">
        <dgm:presLayoutVars>
          <dgm:chPref val="3"/>
        </dgm:presLayoutVars>
      </dgm:prSet>
      <dgm:spPr/>
    </dgm:pt>
    <dgm:pt modelId="{C69050C3-AE66-4B15-8085-112B3AA62460}" type="pres">
      <dgm:prSet presAssocID="{7EFFDB26-A872-4CAA-8535-67721FE4D233}" presName="level3hierChild" presStyleCnt="0"/>
      <dgm:spPr/>
    </dgm:pt>
    <dgm:pt modelId="{70E468F2-3460-42BD-961A-F431FFEA1346}" type="pres">
      <dgm:prSet presAssocID="{BB8F92AB-E74F-4123-9778-46A0FE5B93DD}" presName="conn2-1" presStyleLbl="parChTrans1D2" presStyleIdx="1" presStyleCnt="2"/>
      <dgm:spPr/>
    </dgm:pt>
    <dgm:pt modelId="{EB8BCE83-43C0-4104-ADA4-119986B260BC}" type="pres">
      <dgm:prSet presAssocID="{BB8F92AB-E74F-4123-9778-46A0FE5B93DD}" presName="connTx" presStyleLbl="parChTrans1D2" presStyleIdx="1" presStyleCnt="2"/>
      <dgm:spPr/>
    </dgm:pt>
    <dgm:pt modelId="{7971E498-B152-48CB-B50B-F23C65775083}" type="pres">
      <dgm:prSet presAssocID="{8B21B5B7-534A-4CC8-B948-913AD0A1D5C1}" presName="root2" presStyleCnt="0"/>
      <dgm:spPr/>
    </dgm:pt>
    <dgm:pt modelId="{077F7769-3E0F-40B7-906A-A38695567131}" type="pres">
      <dgm:prSet presAssocID="{8B21B5B7-534A-4CC8-B948-913AD0A1D5C1}" presName="LevelTwoTextNode" presStyleLbl="node2" presStyleIdx="1" presStyleCnt="2" custScaleX="192772" custLinFactX="20429" custLinFactNeighborX="100000" custLinFactNeighborY="61501">
        <dgm:presLayoutVars>
          <dgm:chPref val="3"/>
        </dgm:presLayoutVars>
      </dgm:prSet>
      <dgm:spPr/>
    </dgm:pt>
    <dgm:pt modelId="{C667A681-4E69-4E4D-9FF3-12383EB82D1E}" type="pres">
      <dgm:prSet presAssocID="{8B21B5B7-534A-4CC8-B948-913AD0A1D5C1}" presName="level3hierChild" presStyleCnt="0"/>
      <dgm:spPr/>
    </dgm:pt>
  </dgm:ptLst>
  <dgm:cxnLst>
    <dgm:cxn modelId="{7A2D6C03-9654-43DD-9830-0D03FB89C813}" type="presOf" srcId="{BB8F92AB-E74F-4123-9778-46A0FE5B93DD}" destId="{EB8BCE83-43C0-4104-ADA4-119986B260BC}" srcOrd="1" destOrd="0" presId="urn:microsoft.com/office/officeart/2008/layout/HorizontalMultiLevelHierarchy"/>
    <dgm:cxn modelId="{8ACA050A-187A-4E09-8355-F3068F856552}" srcId="{28C8118D-2152-4C00-B8F7-D102109365AB}" destId="{7EFFDB26-A872-4CAA-8535-67721FE4D233}" srcOrd="0" destOrd="0" parTransId="{7961070F-4AD6-478E-9C47-2B3819ADD545}" sibTransId="{9D1FFE62-9958-4063-80D9-7008B05B0A2E}"/>
    <dgm:cxn modelId="{AFD53D0F-5C7C-40B1-B2D2-EC040ED187C7}" type="presOf" srcId="{7EFFDB26-A872-4CAA-8535-67721FE4D233}" destId="{5B1D5DF0-7B10-4D86-92CA-13E1E4698F62}" srcOrd="0" destOrd="0" presId="urn:microsoft.com/office/officeart/2008/layout/HorizontalMultiLevelHierarchy"/>
    <dgm:cxn modelId="{DC5D0812-B2E7-4B62-A0DC-F26C6850B98C}" type="presOf" srcId="{7961070F-4AD6-478E-9C47-2B3819ADD545}" destId="{BFCD5E5F-B045-47D7-98C1-73BA42C56B48}" srcOrd="1" destOrd="0" presId="urn:microsoft.com/office/officeart/2008/layout/HorizontalMultiLevelHierarchy"/>
    <dgm:cxn modelId="{9C195315-F81F-4A96-A693-D6F206F89998}" srcId="{28C8118D-2152-4C00-B8F7-D102109365AB}" destId="{8B21B5B7-534A-4CC8-B948-913AD0A1D5C1}" srcOrd="1" destOrd="0" parTransId="{BB8F92AB-E74F-4123-9778-46A0FE5B93DD}" sibTransId="{46AE7ED2-3C5F-48B2-80E8-7DD124EAA8A0}"/>
    <dgm:cxn modelId="{CA49AB1A-477A-4A57-AD05-5037F62D9F5C}" type="presOf" srcId="{7961070F-4AD6-478E-9C47-2B3819ADD545}" destId="{FE02AF3C-EF94-4A78-9AB8-FC5790A931D7}" srcOrd="0" destOrd="0" presId="urn:microsoft.com/office/officeart/2008/layout/HorizontalMultiLevelHierarchy"/>
    <dgm:cxn modelId="{379CEA8F-002C-4C92-A7A4-07BE3D3FEB4D}" type="presOf" srcId="{BB8F92AB-E74F-4123-9778-46A0FE5B93DD}" destId="{70E468F2-3460-42BD-961A-F431FFEA1346}" srcOrd="0" destOrd="0" presId="urn:microsoft.com/office/officeart/2008/layout/HorizontalMultiLevelHierarchy"/>
    <dgm:cxn modelId="{EC219EA4-E10A-422F-B5A0-2CEF9295FE7A}" srcId="{6226DAB6-7183-4B4C-A600-5B36FEA93E7A}" destId="{28C8118D-2152-4C00-B8F7-D102109365AB}" srcOrd="0" destOrd="0" parTransId="{175D36FC-7F97-44BF-B4D0-5540CC10CF16}" sibTransId="{96CBC3A2-7519-4CFA-B9AB-A94D03F0E4A5}"/>
    <dgm:cxn modelId="{49DD36AA-C0DE-44CA-ADB3-A269129DEA93}" type="presOf" srcId="{6226DAB6-7183-4B4C-A600-5B36FEA93E7A}" destId="{CAD2A9A1-7FC2-490C-A1DC-9993E95B256E}" srcOrd="0" destOrd="0" presId="urn:microsoft.com/office/officeart/2008/layout/HorizontalMultiLevelHierarchy"/>
    <dgm:cxn modelId="{095A75B8-2677-49CC-8D42-6F0E9737AD34}" type="presOf" srcId="{28C8118D-2152-4C00-B8F7-D102109365AB}" destId="{6123DEB0-E013-4106-86CB-FE80C580B1A1}" srcOrd="0" destOrd="0" presId="urn:microsoft.com/office/officeart/2008/layout/HorizontalMultiLevelHierarchy"/>
    <dgm:cxn modelId="{5F81C6BA-EFC3-4A80-9F40-48C758F6266B}" type="presOf" srcId="{8B21B5B7-534A-4CC8-B948-913AD0A1D5C1}" destId="{077F7769-3E0F-40B7-906A-A38695567131}" srcOrd="0" destOrd="0" presId="urn:microsoft.com/office/officeart/2008/layout/HorizontalMultiLevelHierarchy"/>
    <dgm:cxn modelId="{8ECE944B-E5EE-4E6E-A08F-2CF130231CE1}" type="presParOf" srcId="{CAD2A9A1-7FC2-490C-A1DC-9993E95B256E}" destId="{92649013-77C5-43E4-8318-A386256483BB}" srcOrd="0" destOrd="0" presId="urn:microsoft.com/office/officeart/2008/layout/HorizontalMultiLevelHierarchy"/>
    <dgm:cxn modelId="{78173059-AA62-476B-A03D-1B96EEE231F4}" type="presParOf" srcId="{92649013-77C5-43E4-8318-A386256483BB}" destId="{6123DEB0-E013-4106-86CB-FE80C580B1A1}" srcOrd="0" destOrd="0" presId="urn:microsoft.com/office/officeart/2008/layout/HorizontalMultiLevelHierarchy"/>
    <dgm:cxn modelId="{E52168D8-F61B-420D-BAD5-A7B3EDB9F99F}" type="presParOf" srcId="{92649013-77C5-43E4-8318-A386256483BB}" destId="{8640CF83-9D87-4B37-B9C2-DC9C0555DD53}" srcOrd="1" destOrd="0" presId="urn:microsoft.com/office/officeart/2008/layout/HorizontalMultiLevelHierarchy"/>
    <dgm:cxn modelId="{25301266-F346-4650-B27C-BD8DECDB100D}" type="presParOf" srcId="{8640CF83-9D87-4B37-B9C2-DC9C0555DD53}" destId="{FE02AF3C-EF94-4A78-9AB8-FC5790A931D7}" srcOrd="0" destOrd="0" presId="urn:microsoft.com/office/officeart/2008/layout/HorizontalMultiLevelHierarchy"/>
    <dgm:cxn modelId="{34914C3F-94D4-46FA-B994-98816C66A58D}" type="presParOf" srcId="{FE02AF3C-EF94-4A78-9AB8-FC5790A931D7}" destId="{BFCD5E5F-B045-47D7-98C1-73BA42C56B48}" srcOrd="0" destOrd="0" presId="urn:microsoft.com/office/officeart/2008/layout/HorizontalMultiLevelHierarchy"/>
    <dgm:cxn modelId="{A583A19E-D7B1-458D-BD52-9B26D1A7C2D2}" type="presParOf" srcId="{8640CF83-9D87-4B37-B9C2-DC9C0555DD53}" destId="{8EBD5022-3829-44A8-8FF1-53E7235E22D7}" srcOrd="1" destOrd="0" presId="urn:microsoft.com/office/officeart/2008/layout/HorizontalMultiLevelHierarchy"/>
    <dgm:cxn modelId="{8A9D99EB-9C93-4CB1-94F0-8DCD6400EF4D}" type="presParOf" srcId="{8EBD5022-3829-44A8-8FF1-53E7235E22D7}" destId="{5B1D5DF0-7B10-4D86-92CA-13E1E4698F62}" srcOrd="0" destOrd="0" presId="urn:microsoft.com/office/officeart/2008/layout/HorizontalMultiLevelHierarchy"/>
    <dgm:cxn modelId="{B5C69655-AF3A-4592-AD88-669EEECC8FA2}" type="presParOf" srcId="{8EBD5022-3829-44A8-8FF1-53E7235E22D7}" destId="{C69050C3-AE66-4B15-8085-112B3AA62460}" srcOrd="1" destOrd="0" presId="urn:microsoft.com/office/officeart/2008/layout/HorizontalMultiLevelHierarchy"/>
    <dgm:cxn modelId="{DCAA478F-0FE7-4561-B08C-D48D271D8C82}" type="presParOf" srcId="{8640CF83-9D87-4B37-B9C2-DC9C0555DD53}" destId="{70E468F2-3460-42BD-961A-F431FFEA1346}" srcOrd="2" destOrd="0" presId="urn:microsoft.com/office/officeart/2008/layout/HorizontalMultiLevelHierarchy"/>
    <dgm:cxn modelId="{3FA6DC59-9EE5-41E5-A7C2-6C0FA4329462}" type="presParOf" srcId="{70E468F2-3460-42BD-961A-F431FFEA1346}" destId="{EB8BCE83-43C0-4104-ADA4-119986B260BC}" srcOrd="0" destOrd="0" presId="urn:microsoft.com/office/officeart/2008/layout/HorizontalMultiLevelHierarchy"/>
    <dgm:cxn modelId="{F7CE2069-62A0-411F-8E98-1FADB6CAD896}" type="presParOf" srcId="{8640CF83-9D87-4B37-B9C2-DC9C0555DD53}" destId="{7971E498-B152-48CB-B50B-F23C65775083}" srcOrd="3" destOrd="0" presId="urn:microsoft.com/office/officeart/2008/layout/HorizontalMultiLevelHierarchy"/>
    <dgm:cxn modelId="{444E5299-40BD-46D2-A9CD-DEF4E8C0E043}" type="presParOf" srcId="{7971E498-B152-48CB-B50B-F23C65775083}" destId="{077F7769-3E0F-40B7-906A-A38695567131}" srcOrd="0" destOrd="0" presId="urn:microsoft.com/office/officeart/2008/layout/HorizontalMultiLevelHierarchy"/>
    <dgm:cxn modelId="{5FFA81F1-AC9D-4B28-B805-9B16CE57333C}" type="presParOf" srcId="{7971E498-B152-48CB-B50B-F23C65775083}" destId="{C667A681-4E69-4E4D-9FF3-12383EB82D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226DAB6-7183-4B4C-A600-5B36FEA93E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8C8118D-2152-4C00-B8F7-D102109365AB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대학운영개선</a:t>
          </a:r>
        </a:p>
      </dgm:t>
    </dgm:pt>
    <dgm:pt modelId="{175D36FC-7F97-44BF-B4D0-5540CC10CF16}" type="par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96CBC3A2-7519-4CFA-B9AB-A94D03F0E4A5}" type="sibTrans" cxnId="{EC219EA4-E10A-422F-B5A0-2CEF9295FE7A}">
      <dgm:prSet/>
      <dgm:spPr/>
      <dgm:t>
        <a:bodyPr/>
        <a:lstStyle/>
        <a:p>
          <a:pPr latinLnBrk="1"/>
          <a:endParaRPr lang="ko-KR" altLang="en-US"/>
        </a:p>
      </dgm:t>
    </dgm:pt>
    <dgm:pt modelId="{7EFFDB26-A872-4CAA-8535-67721FE4D233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대외홍보강화</a:t>
          </a:r>
        </a:p>
      </dgm:t>
    </dgm:pt>
    <dgm:pt modelId="{7961070F-4AD6-478E-9C47-2B3819ADD545}" type="par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9D1FFE62-9958-4063-80D9-7008B05B0A2E}" type="sibTrans" cxnId="{8ACA050A-187A-4E09-8355-F3068F856552}">
      <dgm:prSet/>
      <dgm:spPr/>
      <dgm:t>
        <a:bodyPr/>
        <a:lstStyle/>
        <a:p>
          <a:pPr latinLnBrk="1"/>
          <a:endParaRPr lang="ko-KR" altLang="en-US"/>
        </a:p>
      </dgm:t>
    </dgm:pt>
    <dgm:pt modelId="{8B21B5B7-534A-4CC8-B948-913AD0A1D5C1}">
      <dgm:prSet phldrT="[텍스트]" custT="1"/>
      <dgm:spPr>
        <a:solidFill>
          <a:srgbClr val="0070C0"/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/>
            <a:t>재정건전성</a:t>
          </a:r>
        </a:p>
      </dgm:t>
    </dgm:pt>
    <dgm:pt modelId="{BB8F92AB-E74F-4123-9778-46A0FE5B93DD}" type="par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46AE7ED2-3C5F-48B2-80E8-7DD124EAA8A0}" type="sibTrans" cxnId="{9C195315-F81F-4A96-A693-D6F206F89998}">
      <dgm:prSet/>
      <dgm:spPr/>
      <dgm:t>
        <a:bodyPr/>
        <a:lstStyle/>
        <a:p>
          <a:pPr latinLnBrk="1"/>
          <a:endParaRPr lang="ko-KR" altLang="en-US"/>
        </a:p>
      </dgm:t>
    </dgm:pt>
    <dgm:pt modelId="{CAD2A9A1-7FC2-490C-A1DC-9993E95B256E}" type="pres">
      <dgm:prSet presAssocID="{6226DAB6-7183-4B4C-A600-5B36FEA93E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2649013-77C5-43E4-8318-A386256483BB}" type="pres">
      <dgm:prSet presAssocID="{28C8118D-2152-4C00-B8F7-D102109365AB}" presName="root1" presStyleCnt="0"/>
      <dgm:spPr/>
    </dgm:pt>
    <dgm:pt modelId="{6123DEB0-E013-4106-86CB-FE80C580B1A1}" type="pres">
      <dgm:prSet presAssocID="{28C8118D-2152-4C00-B8F7-D102109365AB}" presName="LevelOneTextNode" presStyleLbl="node0" presStyleIdx="0" presStyleCnt="1" custAng="5400000" custLinFactNeighborX="-29155" custLinFactNeighborY="4705">
        <dgm:presLayoutVars>
          <dgm:chPref val="3"/>
        </dgm:presLayoutVars>
      </dgm:prSet>
      <dgm:spPr/>
    </dgm:pt>
    <dgm:pt modelId="{8640CF83-9D87-4B37-B9C2-DC9C0555DD53}" type="pres">
      <dgm:prSet presAssocID="{28C8118D-2152-4C00-B8F7-D102109365AB}" presName="level2hierChild" presStyleCnt="0"/>
      <dgm:spPr/>
    </dgm:pt>
    <dgm:pt modelId="{FE02AF3C-EF94-4A78-9AB8-FC5790A931D7}" type="pres">
      <dgm:prSet presAssocID="{7961070F-4AD6-478E-9C47-2B3819ADD545}" presName="conn2-1" presStyleLbl="parChTrans1D2" presStyleIdx="0" presStyleCnt="2"/>
      <dgm:spPr/>
    </dgm:pt>
    <dgm:pt modelId="{BFCD5E5F-B045-47D7-98C1-73BA42C56B48}" type="pres">
      <dgm:prSet presAssocID="{7961070F-4AD6-478E-9C47-2B3819ADD545}" presName="connTx" presStyleLbl="parChTrans1D2" presStyleIdx="0" presStyleCnt="2"/>
      <dgm:spPr/>
    </dgm:pt>
    <dgm:pt modelId="{8EBD5022-3829-44A8-8FF1-53E7235E22D7}" type="pres">
      <dgm:prSet presAssocID="{7EFFDB26-A872-4CAA-8535-67721FE4D233}" presName="root2" presStyleCnt="0"/>
      <dgm:spPr/>
    </dgm:pt>
    <dgm:pt modelId="{5B1D5DF0-7B10-4D86-92CA-13E1E4698F62}" type="pres">
      <dgm:prSet presAssocID="{7EFFDB26-A872-4CAA-8535-67721FE4D233}" presName="LevelTwoTextNode" presStyleLbl="node2" presStyleIdx="0" presStyleCnt="2" custScaleX="191456" custLinFactX="20914" custLinFactNeighborX="100000" custLinFactNeighborY="-10056">
        <dgm:presLayoutVars>
          <dgm:chPref val="3"/>
        </dgm:presLayoutVars>
      </dgm:prSet>
      <dgm:spPr/>
    </dgm:pt>
    <dgm:pt modelId="{C69050C3-AE66-4B15-8085-112B3AA62460}" type="pres">
      <dgm:prSet presAssocID="{7EFFDB26-A872-4CAA-8535-67721FE4D233}" presName="level3hierChild" presStyleCnt="0"/>
      <dgm:spPr/>
    </dgm:pt>
    <dgm:pt modelId="{70E468F2-3460-42BD-961A-F431FFEA1346}" type="pres">
      <dgm:prSet presAssocID="{BB8F92AB-E74F-4123-9778-46A0FE5B93DD}" presName="conn2-1" presStyleLbl="parChTrans1D2" presStyleIdx="1" presStyleCnt="2"/>
      <dgm:spPr/>
    </dgm:pt>
    <dgm:pt modelId="{EB8BCE83-43C0-4104-ADA4-119986B260BC}" type="pres">
      <dgm:prSet presAssocID="{BB8F92AB-E74F-4123-9778-46A0FE5B93DD}" presName="connTx" presStyleLbl="parChTrans1D2" presStyleIdx="1" presStyleCnt="2"/>
      <dgm:spPr/>
    </dgm:pt>
    <dgm:pt modelId="{7971E498-B152-48CB-B50B-F23C65775083}" type="pres">
      <dgm:prSet presAssocID="{8B21B5B7-534A-4CC8-B948-913AD0A1D5C1}" presName="root2" presStyleCnt="0"/>
      <dgm:spPr/>
    </dgm:pt>
    <dgm:pt modelId="{077F7769-3E0F-40B7-906A-A38695567131}" type="pres">
      <dgm:prSet presAssocID="{8B21B5B7-534A-4CC8-B948-913AD0A1D5C1}" presName="LevelTwoTextNode" presStyleLbl="node2" presStyleIdx="1" presStyleCnt="2" custScaleX="192772" custLinFactX="20429" custLinFactNeighborX="100000" custLinFactNeighborY="61501">
        <dgm:presLayoutVars>
          <dgm:chPref val="3"/>
        </dgm:presLayoutVars>
      </dgm:prSet>
      <dgm:spPr/>
    </dgm:pt>
    <dgm:pt modelId="{C667A681-4E69-4E4D-9FF3-12383EB82D1E}" type="pres">
      <dgm:prSet presAssocID="{8B21B5B7-534A-4CC8-B948-913AD0A1D5C1}" presName="level3hierChild" presStyleCnt="0"/>
      <dgm:spPr/>
    </dgm:pt>
  </dgm:ptLst>
  <dgm:cxnLst>
    <dgm:cxn modelId="{7A2D6C03-9654-43DD-9830-0D03FB89C813}" type="presOf" srcId="{BB8F92AB-E74F-4123-9778-46A0FE5B93DD}" destId="{EB8BCE83-43C0-4104-ADA4-119986B260BC}" srcOrd="1" destOrd="0" presId="urn:microsoft.com/office/officeart/2008/layout/HorizontalMultiLevelHierarchy"/>
    <dgm:cxn modelId="{8ACA050A-187A-4E09-8355-F3068F856552}" srcId="{28C8118D-2152-4C00-B8F7-D102109365AB}" destId="{7EFFDB26-A872-4CAA-8535-67721FE4D233}" srcOrd="0" destOrd="0" parTransId="{7961070F-4AD6-478E-9C47-2B3819ADD545}" sibTransId="{9D1FFE62-9958-4063-80D9-7008B05B0A2E}"/>
    <dgm:cxn modelId="{AFD53D0F-5C7C-40B1-B2D2-EC040ED187C7}" type="presOf" srcId="{7EFFDB26-A872-4CAA-8535-67721FE4D233}" destId="{5B1D5DF0-7B10-4D86-92CA-13E1E4698F62}" srcOrd="0" destOrd="0" presId="urn:microsoft.com/office/officeart/2008/layout/HorizontalMultiLevelHierarchy"/>
    <dgm:cxn modelId="{DC5D0812-B2E7-4B62-A0DC-F26C6850B98C}" type="presOf" srcId="{7961070F-4AD6-478E-9C47-2B3819ADD545}" destId="{BFCD5E5F-B045-47D7-98C1-73BA42C56B48}" srcOrd="1" destOrd="0" presId="urn:microsoft.com/office/officeart/2008/layout/HorizontalMultiLevelHierarchy"/>
    <dgm:cxn modelId="{9C195315-F81F-4A96-A693-D6F206F89998}" srcId="{28C8118D-2152-4C00-B8F7-D102109365AB}" destId="{8B21B5B7-534A-4CC8-B948-913AD0A1D5C1}" srcOrd="1" destOrd="0" parTransId="{BB8F92AB-E74F-4123-9778-46A0FE5B93DD}" sibTransId="{46AE7ED2-3C5F-48B2-80E8-7DD124EAA8A0}"/>
    <dgm:cxn modelId="{CA49AB1A-477A-4A57-AD05-5037F62D9F5C}" type="presOf" srcId="{7961070F-4AD6-478E-9C47-2B3819ADD545}" destId="{FE02AF3C-EF94-4A78-9AB8-FC5790A931D7}" srcOrd="0" destOrd="0" presId="urn:microsoft.com/office/officeart/2008/layout/HorizontalMultiLevelHierarchy"/>
    <dgm:cxn modelId="{379CEA8F-002C-4C92-A7A4-07BE3D3FEB4D}" type="presOf" srcId="{BB8F92AB-E74F-4123-9778-46A0FE5B93DD}" destId="{70E468F2-3460-42BD-961A-F431FFEA1346}" srcOrd="0" destOrd="0" presId="urn:microsoft.com/office/officeart/2008/layout/HorizontalMultiLevelHierarchy"/>
    <dgm:cxn modelId="{EC219EA4-E10A-422F-B5A0-2CEF9295FE7A}" srcId="{6226DAB6-7183-4B4C-A600-5B36FEA93E7A}" destId="{28C8118D-2152-4C00-B8F7-D102109365AB}" srcOrd="0" destOrd="0" parTransId="{175D36FC-7F97-44BF-B4D0-5540CC10CF16}" sibTransId="{96CBC3A2-7519-4CFA-B9AB-A94D03F0E4A5}"/>
    <dgm:cxn modelId="{49DD36AA-C0DE-44CA-ADB3-A269129DEA93}" type="presOf" srcId="{6226DAB6-7183-4B4C-A600-5B36FEA93E7A}" destId="{CAD2A9A1-7FC2-490C-A1DC-9993E95B256E}" srcOrd="0" destOrd="0" presId="urn:microsoft.com/office/officeart/2008/layout/HorizontalMultiLevelHierarchy"/>
    <dgm:cxn modelId="{095A75B8-2677-49CC-8D42-6F0E9737AD34}" type="presOf" srcId="{28C8118D-2152-4C00-B8F7-D102109365AB}" destId="{6123DEB0-E013-4106-86CB-FE80C580B1A1}" srcOrd="0" destOrd="0" presId="urn:microsoft.com/office/officeart/2008/layout/HorizontalMultiLevelHierarchy"/>
    <dgm:cxn modelId="{5F81C6BA-EFC3-4A80-9F40-48C758F6266B}" type="presOf" srcId="{8B21B5B7-534A-4CC8-B948-913AD0A1D5C1}" destId="{077F7769-3E0F-40B7-906A-A38695567131}" srcOrd="0" destOrd="0" presId="urn:microsoft.com/office/officeart/2008/layout/HorizontalMultiLevelHierarchy"/>
    <dgm:cxn modelId="{8ECE944B-E5EE-4E6E-A08F-2CF130231CE1}" type="presParOf" srcId="{CAD2A9A1-7FC2-490C-A1DC-9993E95B256E}" destId="{92649013-77C5-43E4-8318-A386256483BB}" srcOrd="0" destOrd="0" presId="urn:microsoft.com/office/officeart/2008/layout/HorizontalMultiLevelHierarchy"/>
    <dgm:cxn modelId="{78173059-AA62-476B-A03D-1B96EEE231F4}" type="presParOf" srcId="{92649013-77C5-43E4-8318-A386256483BB}" destId="{6123DEB0-E013-4106-86CB-FE80C580B1A1}" srcOrd="0" destOrd="0" presId="urn:microsoft.com/office/officeart/2008/layout/HorizontalMultiLevelHierarchy"/>
    <dgm:cxn modelId="{E52168D8-F61B-420D-BAD5-A7B3EDB9F99F}" type="presParOf" srcId="{92649013-77C5-43E4-8318-A386256483BB}" destId="{8640CF83-9D87-4B37-B9C2-DC9C0555DD53}" srcOrd="1" destOrd="0" presId="urn:microsoft.com/office/officeart/2008/layout/HorizontalMultiLevelHierarchy"/>
    <dgm:cxn modelId="{25301266-F346-4650-B27C-BD8DECDB100D}" type="presParOf" srcId="{8640CF83-9D87-4B37-B9C2-DC9C0555DD53}" destId="{FE02AF3C-EF94-4A78-9AB8-FC5790A931D7}" srcOrd="0" destOrd="0" presId="urn:microsoft.com/office/officeart/2008/layout/HorizontalMultiLevelHierarchy"/>
    <dgm:cxn modelId="{34914C3F-94D4-46FA-B994-98816C66A58D}" type="presParOf" srcId="{FE02AF3C-EF94-4A78-9AB8-FC5790A931D7}" destId="{BFCD5E5F-B045-47D7-98C1-73BA42C56B48}" srcOrd="0" destOrd="0" presId="urn:microsoft.com/office/officeart/2008/layout/HorizontalMultiLevelHierarchy"/>
    <dgm:cxn modelId="{A583A19E-D7B1-458D-BD52-9B26D1A7C2D2}" type="presParOf" srcId="{8640CF83-9D87-4B37-B9C2-DC9C0555DD53}" destId="{8EBD5022-3829-44A8-8FF1-53E7235E22D7}" srcOrd="1" destOrd="0" presId="urn:microsoft.com/office/officeart/2008/layout/HorizontalMultiLevelHierarchy"/>
    <dgm:cxn modelId="{8A9D99EB-9C93-4CB1-94F0-8DCD6400EF4D}" type="presParOf" srcId="{8EBD5022-3829-44A8-8FF1-53E7235E22D7}" destId="{5B1D5DF0-7B10-4D86-92CA-13E1E4698F62}" srcOrd="0" destOrd="0" presId="urn:microsoft.com/office/officeart/2008/layout/HorizontalMultiLevelHierarchy"/>
    <dgm:cxn modelId="{B5C69655-AF3A-4592-AD88-669EEECC8FA2}" type="presParOf" srcId="{8EBD5022-3829-44A8-8FF1-53E7235E22D7}" destId="{C69050C3-AE66-4B15-8085-112B3AA62460}" srcOrd="1" destOrd="0" presId="urn:microsoft.com/office/officeart/2008/layout/HorizontalMultiLevelHierarchy"/>
    <dgm:cxn modelId="{DCAA478F-0FE7-4561-B08C-D48D271D8C82}" type="presParOf" srcId="{8640CF83-9D87-4B37-B9C2-DC9C0555DD53}" destId="{70E468F2-3460-42BD-961A-F431FFEA1346}" srcOrd="2" destOrd="0" presId="urn:microsoft.com/office/officeart/2008/layout/HorizontalMultiLevelHierarchy"/>
    <dgm:cxn modelId="{3FA6DC59-9EE5-41E5-A7C2-6C0FA4329462}" type="presParOf" srcId="{70E468F2-3460-42BD-961A-F431FFEA1346}" destId="{EB8BCE83-43C0-4104-ADA4-119986B260BC}" srcOrd="0" destOrd="0" presId="urn:microsoft.com/office/officeart/2008/layout/HorizontalMultiLevelHierarchy"/>
    <dgm:cxn modelId="{F7CE2069-62A0-411F-8E98-1FADB6CAD896}" type="presParOf" srcId="{8640CF83-9D87-4B37-B9C2-DC9C0555DD53}" destId="{7971E498-B152-48CB-B50B-F23C65775083}" srcOrd="3" destOrd="0" presId="urn:microsoft.com/office/officeart/2008/layout/HorizontalMultiLevelHierarchy"/>
    <dgm:cxn modelId="{444E5299-40BD-46D2-A9CD-DEF4E8C0E043}" type="presParOf" srcId="{7971E498-B152-48CB-B50B-F23C65775083}" destId="{077F7769-3E0F-40B7-906A-A38695567131}" srcOrd="0" destOrd="0" presId="urn:microsoft.com/office/officeart/2008/layout/HorizontalMultiLevelHierarchy"/>
    <dgm:cxn modelId="{5FFA81F1-AC9D-4B28-B805-9B16CE57333C}" type="presParOf" srcId="{7971E498-B152-48CB-B50B-F23C65775083}" destId="{C667A681-4E69-4E4D-9FF3-12383EB82D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68E89-E9A7-41C6-BF09-811799637297}">
      <dsp:nvSpPr>
        <dsp:cNvPr id="0" name=""/>
        <dsp:cNvSpPr/>
      </dsp:nvSpPr>
      <dsp:spPr>
        <a:xfrm>
          <a:off x="1398302" y="0"/>
          <a:ext cx="5304918" cy="3315573"/>
        </a:xfrm>
        <a:prstGeom prst="swooshArrow">
          <a:avLst>
            <a:gd name="adj1" fmla="val 25000"/>
            <a:gd name="adj2" fmla="val 25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BB993-72CC-4818-B841-09D1FA903619}">
      <dsp:nvSpPr>
        <dsp:cNvPr id="0" name=""/>
        <dsp:cNvSpPr/>
      </dsp:nvSpPr>
      <dsp:spPr>
        <a:xfrm>
          <a:off x="2072027" y="2288409"/>
          <a:ext cx="137927" cy="13792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934DA5-C35D-406D-B97E-2F2E7C396454}">
      <dsp:nvSpPr>
        <dsp:cNvPr id="0" name=""/>
        <dsp:cNvSpPr/>
      </dsp:nvSpPr>
      <dsp:spPr>
        <a:xfrm>
          <a:off x="2168456" y="2357373"/>
          <a:ext cx="1236045" cy="95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085" tIns="0" rIns="0" bIns="0" numCol="1" spcCol="1270" anchor="t" anchorCtr="0">
          <a:noAutofit/>
        </a:bodyPr>
        <a:lstStyle/>
        <a:p>
          <a:pPr marL="0" lvl="0" indent="0" algn="l" defTabSz="6223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400" b="1" kern="1200" dirty="0" err="1"/>
            <a:t>완성기</a:t>
          </a:r>
          <a:r>
            <a:rPr lang="en-US" altLang="ko-KR" sz="1400" b="1" kern="1200" dirty="0"/>
            <a:t>/</a:t>
          </a:r>
          <a:r>
            <a:rPr lang="ko-KR" altLang="en-US" sz="1400" b="1" kern="1200" dirty="0" err="1"/>
            <a:t>도약기</a:t>
          </a:r>
          <a:endParaRPr lang="en-US" altLang="ko-KR" sz="1400" b="1" kern="1200" dirty="0"/>
        </a:p>
        <a:p>
          <a:pPr marL="0" lvl="0" indent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/>
            <a:t>(2018-2020)</a:t>
          </a:r>
          <a:endParaRPr lang="ko-KR" altLang="en-US" sz="1400" b="1" kern="1200" dirty="0"/>
        </a:p>
      </dsp:txBody>
      <dsp:txXfrm>
        <a:off x="2168456" y="2357373"/>
        <a:ext cx="1236045" cy="958200"/>
      </dsp:txXfrm>
    </dsp:sp>
    <dsp:sp modelId="{771E71D6-6DF7-46A9-A48A-7ADFB63F3843}">
      <dsp:nvSpPr>
        <dsp:cNvPr id="0" name=""/>
        <dsp:cNvSpPr/>
      </dsp:nvSpPr>
      <dsp:spPr>
        <a:xfrm>
          <a:off x="3289506" y="1387236"/>
          <a:ext cx="249331" cy="249331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EE36F-EFFA-458E-B05A-0A3DF608F8E2}">
      <dsp:nvSpPr>
        <dsp:cNvPr id="0" name=""/>
        <dsp:cNvSpPr/>
      </dsp:nvSpPr>
      <dsp:spPr>
        <a:xfrm flipH="1">
          <a:off x="3386416" y="1511901"/>
          <a:ext cx="1771579" cy="1803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115" tIns="0" rIns="0" bIns="0" numCol="1" spcCol="1270" anchor="t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dirty="0"/>
            <a:t>성숙기</a:t>
          </a:r>
          <a:endParaRPr lang="en-US" altLang="ko-KR" sz="1800" b="1" kern="1200" dirty="0"/>
        </a:p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b="1" kern="1200" dirty="0"/>
            <a:t>(2021-2023)</a:t>
          </a:r>
          <a:endParaRPr lang="ko-KR" altLang="en-US" sz="1800" b="1" kern="1200" dirty="0"/>
        </a:p>
      </dsp:txBody>
      <dsp:txXfrm>
        <a:off x="3386416" y="1511901"/>
        <a:ext cx="1771579" cy="1803672"/>
      </dsp:txXfrm>
    </dsp:sp>
    <dsp:sp modelId="{78B84DF2-4042-4AD3-8B64-8C1D5561D099}">
      <dsp:nvSpPr>
        <dsp:cNvPr id="0" name=""/>
        <dsp:cNvSpPr/>
      </dsp:nvSpPr>
      <dsp:spPr>
        <a:xfrm>
          <a:off x="4753663" y="838840"/>
          <a:ext cx="344819" cy="34481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B5943-99D6-420D-BCF9-E81D9F2402EC}">
      <dsp:nvSpPr>
        <dsp:cNvPr id="0" name=""/>
        <dsp:cNvSpPr/>
      </dsp:nvSpPr>
      <dsp:spPr>
        <a:xfrm>
          <a:off x="4900851" y="1032265"/>
          <a:ext cx="1559314" cy="687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713" tIns="0" rIns="0" bIns="0" numCol="1" spcCol="1270" anchor="t" anchorCtr="0">
          <a:noAutofit/>
        </a:bodyPr>
        <a:lstStyle/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000" b="1" kern="1200" dirty="0" err="1"/>
            <a:t>헌신기</a:t>
          </a:r>
          <a:endParaRPr lang="en-US" altLang="ko-KR" sz="2000" b="1" kern="1200" dirty="0"/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b="1" kern="1200" dirty="0"/>
            <a:t>(2024-2026)</a:t>
          </a:r>
          <a:endParaRPr lang="ko-KR" altLang="en-US" sz="2000" b="1" kern="1200" dirty="0"/>
        </a:p>
      </dsp:txBody>
      <dsp:txXfrm>
        <a:off x="4900851" y="1032265"/>
        <a:ext cx="1559314" cy="6873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1C130-2DBE-46A0-A742-61DAC87E2DFA}">
      <dsp:nvSpPr>
        <dsp:cNvPr id="0" name=""/>
        <dsp:cNvSpPr/>
      </dsp:nvSpPr>
      <dsp:spPr>
        <a:xfrm>
          <a:off x="2297145" y="2397"/>
          <a:ext cx="1260785" cy="819510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기독정신</a:t>
          </a:r>
          <a:endParaRPr lang="en-US" altLang="ko-KR" sz="1300" kern="1200" dirty="0">
            <a:solidFill>
              <a:sysClr val="window" lastClr="FFFFFF"/>
            </a:solidFill>
            <a:latin typeface="맑은 고딕" panose="020F0502020204030204"/>
            <a:ea typeface="맑은 고딕" panose="020B0503020000020004" pitchFamily="50" charset="-127"/>
            <a:cs typeface="+mn-cs"/>
          </a:endParaRPr>
        </a:p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함양</a:t>
          </a:r>
        </a:p>
      </dsp:txBody>
      <dsp:txXfrm>
        <a:off x="2337150" y="42402"/>
        <a:ext cx="1180775" cy="739500"/>
      </dsp:txXfrm>
    </dsp:sp>
    <dsp:sp modelId="{901C17A0-FD32-4889-8860-B3041C83EF2B}">
      <dsp:nvSpPr>
        <dsp:cNvPr id="0" name=""/>
        <dsp:cNvSpPr/>
      </dsp:nvSpPr>
      <dsp:spPr>
        <a:xfrm>
          <a:off x="1289804" y="412152"/>
          <a:ext cx="3275467" cy="3275467"/>
        </a:xfrm>
        <a:custGeom>
          <a:avLst/>
          <a:gdLst/>
          <a:ahLst/>
          <a:cxnLst/>
          <a:rect l="0" t="0" r="0" b="0"/>
          <a:pathLst>
            <a:path>
              <a:moveTo>
                <a:pt x="3212328" y="183458"/>
              </a:moveTo>
              <a:arcTo wR="2310126" hR="2310126" stAng="17579295" swAng="1959991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7845DB-9528-45A3-8E2C-02E290990CDB}">
      <dsp:nvSpPr>
        <dsp:cNvPr id="0" name=""/>
        <dsp:cNvSpPr/>
      </dsp:nvSpPr>
      <dsp:spPr>
        <a:xfrm>
          <a:off x="3854722" y="1134043"/>
          <a:ext cx="1260785" cy="819510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선교네트워크</a:t>
          </a:r>
        </a:p>
      </dsp:txBody>
      <dsp:txXfrm>
        <a:off x="3894727" y="1174048"/>
        <a:ext cx="1180775" cy="739500"/>
      </dsp:txXfrm>
    </dsp:sp>
    <dsp:sp modelId="{997027E5-1B94-4F4E-A0EB-02F337CA571B}">
      <dsp:nvSpPr>
        <dsp:cNvPr id="0" name=""/>
        <dsp:cNvSpPr/>
      </dsp:nvSpPr>
      <dsp:spPr>
        <a:xfrm>
          <a:off x="1289804" y="412152"/>
          <a:ext cx="3275467" cy="3275467"/>
        </a:xfrm>
        <a:custGeom>
          <a:avLst/>
          <a:gdLst/>
          <a:ahLst/>
          <a:cxnLst/>
          <a:rect l="0" t="0" r="0" b="0"/>
          <a:pathLst>
            <a:path>
              <a:moveTo>
                <a:pt x="4617101" y="2189512"/>
              </a:moveTo>
              <a:arcTo wR="2310126" hR="2310126" stAng="21420430" swAng="2195114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0942EA-3F17-4D08-9FD5-CF6A7DC498FC}">
      <dsp:nvSpPr>
        <dsp:cNvPr id="0" name=""/>
        <dsp:cNvSpPr/>
      </dsp:nvSpPr>
      <dsp:spPr>
        <a:xfrm>
          <a:off x="3259780" y="2965084"/>
          <a:ext cx="1260785" cy="819510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실천역량</a:t>
          </a:r>
          <a:endParaRPr lang="en-US" altLang="ko-KR" sz="1300" kern="1200" dirty="0">
            <a:solidFill>
              <a:sysClr val="window" lastClr="FFFFFF"/>
            </a:solidFill>
            <a:latin typeface="맑은 고딕" panose="020F0502020204030204"/>
            <a:ea typeface="맑은 고딕" panose="020B0503020000020004" pitchFamily="50" charset="-127"/>
            <a:cs typeface="+mn-cs"/>
          </a:endParaRPr>
        </a:p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교육</a:t>
          </a:r>
        </a:p>
      </dsp:txBody>
      <dsp:txXfrm>
        <a:off x="3299785" y="3005089"/>
        <a:ext cx="1180775" cy="739500"/>
      </dsp:txXfrm>
    </dsp:sp>
    <dsp:sp modelId="{C0A8B7CA-0684-4FDE-BD82-14B44AD5D9F5}">
      <dsp:nvSpPr>
        <dsp:cNvPr id="0" name=""/>
        <dsp:cNvSpPr/>
      </dsp:nvSpPr>
      <dsp:spPr>
        <a:xfrm>
          <a:off x="1289804" y="412152"/>
          <a:ext cx="3275467" cy="3275467"/>
        </a:xfrm>
        <a:custGeom>
          <a:avLst/>
          <a:gdLst/>
          <a:ahLst/>
          <a:cxnLst/>
          <a:rect l="0" t="0" r="0" b="0"/>
          <a:pathLst>
            <a:path>
              <a:moveTo>
                <a:pt x="2768824" y="4574254"/>
              </a:moveTo>
              <a:arcTo wR="2310126" hR="2310126" stAng="4712834" swAng="1374332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FD368-4BEA-48B6-81E2-9C79D96D096A}">
      <dsp:nvSpPr>
        <dsp:cNvPr id="0" name=""/>
        <dsp:cNvSpPr/>
      </dsp:nvSpPr>
      <dsp:spPr>
        <a:xfrm>
          <a:off x="1334509" y="2965084"/>
          <a:ext cx="1260785" cy="819510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구성원</a:t>
          </a:r>
          <a:endParaRPr lang="en-US" altLang="ko-KR" sz="1300" kern="1200" dirty="0">
            <a:solidFill>
              <a:sysClr val="window" lastClr="FFFFFF"/>
            </a:solidFill>
            <a:latin typeface="맑은 고딕" panose="020F0502020204030204"/>
            <a:ea typeface="맑은 고딕" panose="020B0503020000020004" pitchFamily="50" charset="-127"/>
            <a:cs typeface="+mn-cs"/>
          </a:endParaRPr>
        </a:p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역량강화</a:t>
          </a:r>
        </a:p>
      </dsp:txBody>
      <dsp:txXfrm>
        <a:off x="1374514" y="3005089"/>
        <a:ext cx="1180775" cy="739500"/>
      </dsp:txXfrm>
    </dsp:sp>
    <dsp:sp modelId="{A68521E9-BFED-4680-8159-DF5D8C260981}">
      <dsp:nvSpPr>
        <dsp:cNvPr id="0" name=""/>
        <dsp:cNvSpPr/>
      </dsp:nvSpPr>
      <dsp:spPr>
        <a:xfrm>
          <a:off x="1289804" y="412152"/>
          <a:ext cx="3275467" cy="3275467"/>
        </a:xfrm>
        <a:custGeom>
          <a:avLst/>
          <a:gdLst/>
          <a:ahLst/>
          <a:cxnLst/>
          <a:rect l="0" t="0" r="0" b="0"/>
          <a:pathLst>
            <a:path>
              <a:moveTo>
                <a:pt x="385803" y="3588275"/>
              </a:moveTo>
              <a:arcTo wR="2310126" hR="2310126" stAng="8784456" swAng="2195114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52B02-9C09-4D3A-8E64-753AC7C5524F}">
      <dsp:nvSpPr>
        <dsp:cNvPr id="0" name=""/>
        <dsp:cNvSpPr/>
      </dsp:nvSpPr>
      <dsp:spPr>
        <a:xfrm>
          <a:off x="739568" y="1134043"/>
          <a:ext cx="1260785" cy="819510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>
              <a:solidFill>
                <a:sysClr val="window" lastClr="FFFFFF"/>
              </a:solidFill>
              <a:latin typeface="맑은 고딕" panose="020F0502020204030204"/>
              <a:ea typeface="맑은 고딕" panose="020B0503020000020004" pitchFamily="50" charset="-127"/>
              <a:cs typeface="+mn-cs"/>
            </a:rPr>
            <a:t>대학운영개선</a:t>
          </a:r>
        </a:p>
      </dsp:txBody>
      <dsp:txXfrm>
        <a:off x="779573" y="1174048"/>
        <a:ext cx="1180775" cy="739500"/>
      </dsp:txXfrm>
    </dsp:sp>
    <dsp:sp modelId="{3EE594E9-FCD3-4691-8B89-0FAE3960D739}">
      <dsp:nvSpPr>
        <dsp:cNvPr id="0" name=""/>
        <dsp:cNvSpPr/>
      </dsp:nvSpPr>
      <dsp:spPr>
        <a:xfrm>
          <a:off x="1289804" y="412152"/>
          <a:ext cx="3275467" cy="3275467"/>
        </a:xfrm>
        <a:custGeom>
          <a:avLst/>
          <a:gdLst/>
          <a:ahLst/>
          <a:cxnLst/>
          <a:rect l="0" t="0" r="0" b="0"/>
          <a:pathLst>
            <a:path>
              <a:moveTo>
                <a:pt x="402763" y="1006803"/>
              </a:moveTo>
              <a:arcTo wR="2310126" hR="2310126" stAng="12860714" swAng="1959991"/>
            </a:path>
          </a:pathLst>
        </a:custGeom>
        <a:noFill/>
        <a:ln w="635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468F2-3460-42BD-961A-F431FFEA1346}">
      <dsp:nvSpPr>
        <dsp:cNvPr id="0" name=""/>
        <dsp:cNvSpPr/>
      </dsp:nvSpPr>
      <dsp:spPr>
        <a:xfrm>
          <a:off x="1089783" y="803935"/>
          <a:ext cx="1156425" cy="276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212" y="0"/>
              </a:lnTo>
              <a:lnTo>
                <a:pt x="578212" y="276598"/>
              </a:lnTo>
              <a:lnTo>
                <a:pt x="1156425" y="276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38270" y="912508"/>
        <a:ext cx="59452" cy="59452"/>
      </dsp:txXfrm>
    </dsp:sp>
    <dsp:sp modelId="{FE02AF3C-EF94-4A78-9AB8-FC5790A931D7}">
      <dsp:nvSpPr>
        <dsp:cNvPr id="0" name=""/>
        <dsp:cNvSpPr/>
      </dsp:nvSpPr>
      <dsp:spPr>
        <a:xfrm>
          <a:off x="1089783" y="532685"/>
          <a:ext cx="1168456" cy="271250"/>
        </a:xfrm>
        <a:custGeom>
          <a:avLst/>
          <a:gdLst/>
          <a:ahLst/>
          <a:cxnLst/>
          <a:rect l="0" t="0" r="0" b="0"/>
          <a:pathLst>
            <a:path>
              <a:moveTo>
                <a:pt x="0" y="271250"/>
              </a:moveTo>
              <a:lnTo>
                <a:pt x="584228" y="271250"/>
              </a:lnTo>
              <a:lnTo>
                <a:pt x="584228" y="0"/>
              </a:lnTo>
              <a:lnTo>
                <a:pt x="11684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44023" y="638322"/>
        <a:ext cx="59976" cy="59976"/>
      </dsp:txXfrm>
    </dsp:sp>
    <dsp:sp modelId="{6123DEB0-E013-4106-86CB-FE80C580B1A1}">
      <dsp:nvSpPr>
        <dsp:cNvPr id="0" name=""/>
        <dsp:cNvSpPr/>
      </dsp:nvSpPr>
      <dsp:spPr>
        <a:xfrm>
          <a:off x="216941" y="664574"/>
          <a:ext cx="146696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기독정신함양</a:t>
          </a:r>
        </a:p>
      </dsp:txBody>
      <dsp:txXfrm>
        <a:off x="216941" y="664574"/>
        <a:ext cx="1466960" cy="278722"/>
      </dsp:txXfrm>
    </dsp:sp>
    <dsp:sp modelId="{5B1D5DF0-7B10-4D86-92CA-13E1E4698F62}">
      <dsp:nvSpPr>
        <dsp:cNvPr id="0" name=""/>
        <dsp:cNvSpPr/>
      </dsp:nvSpPr>
      <dsp:spPr>
        <a:xfrm>
          <a:off x="2258240" y="393323"/>
          <a:ext cx="1750309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전인적교육</a:t>
          </a:r>
        </a:p>
      </dsp:txBody>
      <dsp:txXfrm>
        <a:off x="2258240" y="393323"/>
        <a:ext cx="1750309" cy="278722"/>
      </dsp:txXfrm>
    </dsp:sp>
    <dsp:sp modelId="{077F7769-3E0F-40B7-906A-A38695567131}">
      <dsp:nvSpPr>
        <dsp:cNvPr id="0" name=""/>
        <dsp:cNvSpPr/>
      </dsp:nvSpPr>
      <dsp:spPr>
        <a:xfrm>
          <a:off x="2246209" y="941172"/>
          <a:ext cx="176234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봉사정신함양</a:t>
          </a:r>
        </a:p>
      </dsp:txBody>
      <dsp:txXfrm>
        <a:off x="2246209" y="941172"/>
        <a:ext cx="1762340" cy="2787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468F2-3460-42BD-961A-F431FFEA1346}">
      <dsp:nvSpPr>
        <dsp:cNvPr id="0" name=""/>
        <dsp:cNvSpPr/>
      </dsp:nvSpPr>
      <dsp:spPr>
        <a:xfrm>
          <a:off x="1089783" y="803935"/>
          <a:ext cx="1156425" cy="276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212" y="0"/>
              </a:lnTo>
              <a:lnTo>
                <a:pt x="578212" y="276598"/>
              </a:lnTo>
              <a:lnTo>
                <a:pt x="1156425" y="276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38270" y="912508"/>
        <a:ext cx="59452" cy="59452"/>
      </dsp:txXfrm>
    </dsp:sp>
    <dsp:sp modelId="{FE02AF3C-EF94-4A78-9AB8-FC5790A931D7}">
      <dsp:nvSpPr>
        <dsp:cNvPr id="0" name=""/>
        <dsp:cNvSpPr/>
      </dsp:nvSpPr>
      <dsp:spPr>
        <a:xfrm>
          <a:off x="1089783" y="532685"/>
          <a:ext cx="1168456" cy="271250"/>
        </a:xfrm>
        <a:custGeom>
          <a:avLst/>
          <a:gdLst/>
          <a:ahLst/>
          <a:cxnLst/>
          <a:rect l="0" t="0" r="0" b="0"/>
          <a:pathLst>
            <a:path>
              <a:moveTo>
                <a:pt x="0" y="271250"/>
              </a:moveTo>
              <a:lnTo>
                <a:pt x="584228" y="271250"/>
              </a:lnTo>
              <a:lnTo>
                <a:pt x="584228" y="0"/>
              </a:lnTo>
              <a:lnTo>
                <a:pt x="11684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44023" y="638322"/>
        <a:ext cx="59976" cy="59976"/>
      </dsp:txXfrm>
    </dsp:sp>
    <dsp:sp modelId="{6123DEB0-E013-4106-86CB-FE80C580B1A1}">
      <dsp:nvSpPr>
        <dsp:cNvPr id="0" name=""/>
        <dsp:cNvSpPr/>
      </dsp:nvSpPr>
      <dsp:spPr>
        <a:xfrm>
          <a:off x="216941" y="664574"/>
          <a:ext cx="146696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선교네트워크</a:t>
          </a:r>
        </a:p>
      </dsp:txBody>
      <dsp:txXfrm>
        <a:off x="216941" y="664574"/>
        <a:ext cx="1466960" cy="278722"/>
      </dsp:txXfrm>
    </dsp:sp>
    <dsp:sp modelId="{5B1D5DF0-7B10-4D86-92CA-13E1E4698F62}">
      <dsp:nvSpPr>
        <dsp:cNvPr id="0" name=""/>
        <dsp:cNvSpPr/>
      </dsp:nvSpPr>
      <dsp:spPr>
        <a:xfrm>
          <a:off x="2258240" y="393323"/>
          <a:ext cx="1750309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국내네트워크</a:t>
          </a:r>
        </a:p>
      </dsp:txBody>
      <dsp:txXfrm>
        <a:off x="2258240" y="393323"/>
        <a:ext cx="1750309" cy="278722"/>
      </dsp:txXfrm>
    </dsp:sp>
    <dsp:sp modelId="{077F7769-3E0F-40B7-906A-A38695567131}">
      <dsp:nvSpPr>
        <dsp:cNvPr id="0" name=""/>
        <dsp:cNvSpPr/>
      </dsp:nvSpPr>
      <dsp:spPr>
        <a:xfrm>
          <a:off x="2246209" y="941172"/>
          <a:ext cx="176234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해외네트워크</a:t>
          </a:r>
        </a:p>
      </dsp:txBody>
      <dsp:txXfrm>
        <a:off x="2246209" y="941172"/>
        <a:ext cx="1762340" cy="2787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468F2-3460-42BD-961A-F431FFEA1346}">
      <dsp:nvSpPr>
        <dsp:cNvPr id="0" name=""/>
        <dsp:cNvSpPr/>
      </dsp:nvSpPr>
      <dsp:spPr>
        <a:xfrm>
          <a:off x="1089783" y="803935"/>
          <a:ext cx="1156425" cy="276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212" y="0"/>
              </a:lnTo>
              <a:lnTo>
                <a:pt x="578212" y="276598"/>
              </a:lnTo>
              <a:lnTo>
                <a:pt x="1156425" y="276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38270" y="912508"/>
        <a:ext cx="59452" cy="59452"/>
      </dsp:txXfrm>
    </dsp:sp>
    <dsp:sp modelId="{FE02AF3C-EF94-4A78-9AB8-FC5790A931D7}">
      <dsp:nvSpPr>
        <dsp:cNvPr id="0" name=""/>
        <dsp:cNvSpPr/>
      </dsp:nvSpPr>
      <dsp:spPr>
        <a:xfrm>
          <a:off x="1089783" y="532685"/>
          <a:ext cx="1168456" cy="271250"/>
        </a:xfrm>
        <a:custGeom>
          <a:avLst/>
          <a:gdLst/>
          <a:ahLst/>
          <a:cxnLst/>
          <a:rect l="0" t="0" r="0" b="0"/>
          <a:pathLst>
            <a:path>
              <a:moveTo>
                <a:pt x="0" y="271250"/>
              </a:moveTo>
              <a:lnTo>
                <a:pt x="584228" y="271250"/>
              </a:lnTo>
              <a:lnTo>
                <a:pt x="584228" y="0"/>
              </a:lnTo>
              <a:lnTo>
                <a:pt x="11684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44023" y="638322"/>
        <a:ext cx="59976" cy="59976"/>
      </dsp:txXfrm>
    </dsp:sp>
    <dsp:sp modelId="{6123DEB0-E013-4106-86CB-FE80C580B1A1}">
      <dsp:nvSpPr>
        <dsp:cNvPr id="0" name=""/>
        <dsp:cNvSpPr/>
      </dsp:nvSpPr>
      <dsp:spPr>
        <a:xfrm>
          <a:off x="216941" y="664574"/>
          <a:ext cx="146696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실천역량교육</a:t>
          </a:r>
        </a:p>
      </dsp:txBody>
      <dsp:txXfrm>
        <a:off x="216941" y="664574"/>
        <a:ext cx="1466960" cy="278722"/>
      </dsp:txXfrm>
    </dsp:sp>
    <dsp:sp modelId="{5B1D5DF0-7B10-4D86-92CA-13E1E4698F62}">
      <dsp:nvSpPr>
        <dsp:cNvPr id="0" name=""/>
        <dsp:cNvSpPr/>
      </dsp:nvSpPr>
      <dsp:spPr>
        <a:xfrm>
          <a:off x="2258240" y="393323"/>
          <a:ext cx="1750309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현장융합교육</a:t>
          </a:r>
        </a:p>
      </dsp:txBody>
      <dsp:txXfrm>
        <a:off x="2258240" y="393323"/>
        <a:ext cx="1750309" cy="278722"/>
      </dsp:txXfrm>
    </dsp:sp>
    <dsp:sp modelId="{077F7769-3E0F-40B7-906A-A38695567131}">
      <dsp:nvSpPr>
        <dsp:cNvPr id="0" name=""/>
        <dsp:cNvSpPr/>
      </dsp:nvSpPr>
      <dsp:spPr>
        <a:xfrm>
          <a:off x="2246209" y="941172"/>
          <a:ext cx="176234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학생역량관리</a:t>
          </a:r>
        </a:p>
      </dsp:txBody>
      <dsp:txXfrm>
        <a:off x="2246209" y="941172"/>
        <a:ext cx="1762340" cy="2787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468F2-3460-42BD-961A-F431FFEA1346}">
      <dsp:nvSpPr>
        <dsp:cNvPr id="0" name=""/>
        <dsp:cNvSpPr/>
      </dsp:nvSpPr>
      <dsp:spPr>
        <a:xfrm>
          <a:off x="1091571" y="803800"/>
          <a:ext cx="1158083" cy="276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9041" y="0"/>
              </a:lnTo>
              <a:lnTo>
                <a:pt x="579041" y="276057"/>
              </a:lnTo>
              <a:lnTo>
                <a:pt x="1158083" y="2760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40849" y="912066"/>
        <a:ext cx="59526" cy="59526"/>
      </dsp:txXfrm>
    </dsp:sp>
    <dsp:sp modelId="{FE02AF3C-EF94-4A78-9AB8-FC5790A931D7}">
      <dsp:nvSpPr>
        <dsp:cNvPr id="0" name=""/>
        <dsp:cNvSpPr/>
      </dsp:nvSpPr>
      <dsp:spPr>
        <a:xfrm>
          <a:off x="1091571" y="533080"/>
          <a:ext cx="1170091" cy="270720"/>
        </a:xfrm>
        <a:custGeom>
          <a:avLst/>
          <a:gdLst/>
          <a:ahLst/>
          <a:cxnLst/>
          <a:rect l="0" t="0" r="0" b="0"/>
          <a:pathLst>
            <a:path>
              <a:moveTo>
                <a:pt x="0" y="270720"/>
              </a:moveTo>
              <a:lnTo>
                <a:pt x="585045" y="270720"/>
              </a:lnTo>
              <a:lnTo>
                <a:pt x="585045" y="0"/>
              </a:lnTo>
              <a:lnTo>
                <a:pt x="117009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46591" y="638415"/>
        <a:ext cx="60050" cy="60050"/>
      </dsp:txXfrm>
    </dsp:sp>
    <dsp:sp modelId="{6123DEB0-E013-4106-86CB-FE80C580B1A1}">
      <dsp:nvSpPr>
        <dsp:cNvPr id="0" name=""/>
        <dsp:cNvSpPr/>
      </dsp:nvSpPr>
      <dsp:spPr>
        <a:xfrm>
          <a:off x="219001" y="664711"/>
          <a:ext cx="1466962" cy="278177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구성원역량강화</a:t>
          </a:r>
        </a:p>
      </dsp:txBody>
      <dsp:txXfrm>
        <a:off x="219001" y="664711"/>
        <a:ext cx="1466962" cy="278177"/>
      </dsp:txXfrm>
    </dsp:sp>
    <dsp:sp modelId="{5B1D5DF0-7B10-4D86-92CA-13E1E4698F62}">
      <dsp:nvSpPr>
        <dsp:cNvPr id="0" name=""/>
        <dsp:cNvSpPr/>
      </dsp:nvSpPr>
      <dsp:spPr>
        <a:xfrm>
          <a:off x="2261662" y="393991"/>
          <a:ext cx="1746887" cy="278177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교직원역량</a:t>
          </a:r>
        </a:p>
      </dsp:txBody>
      <dsp:txXfrm>
        <a:off x="2261662" y="393991"/>
        <a:ext cx="1746887" cy="278177"/>
      </dsp:txXfrm>
    </dsp:sp>
    <dsp:sp modelId="{077F7769-3E0F-40B7-906A-A38695567131}">
      <dsp:nvSpPr>
        <dsp:cNvPr id="0" name=""/>
        <dsp:cNvSpPr/>
      </dsp:nvSpPr>
      <dsp:spPr>
        <a:xfrm>
          <a:off x="2249654" y="940769"/>
          <a:ext cx="1758895" cy="278177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교육정보지원</a:t>
          </a:r>
        </a:p>
      </dsp:txBody>
      <dsp:txXfrm>
        <a:off x="2249654" y="940769"/>
        <a:ext cx="1758895" cy="2781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468F2-3460-42BD-961A-F431FFEA1346}">
      <dsp:nvSpPr>
        <dsp:cNvPr id="0" name=""/>
        <dsp:cNvSpPr/>
      </dsp:nvSpPr>
      <dsp:spPr>
        <a:xfrm>
          <a:off x="1089783" y="803935"/>
          <a:ext cx="1156425" cy="276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212" y="0"/>
              </a:lnTo>
              <a:lnTo>
                <a:pt x="578212" y="276598"/>
              </a:lnTo>
              <a:lnTo>
                <a:pt x="1156425" y="276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38270" y="912508"/>
        <a:ext cx="59452" cy="59452"/>
      </dsp:txXfrm>
    </dsp:sp>
    <dsp:sp modelId="{FE02AF3C-EF94-4A78-9AB8-FC5790A931D7}">
      <dsp:nvSpPr>
        <dsp:cNvPr id="0" name=""/>
        <dsp:cNvSpPr/>
      </dsp:nvSpPr>
      <dsp:spPr>
        <a:xfrm>
          <a:off x="1089783" y="532685"/>
          <a:ext cx="1168456" cy="271250"/>
        </a:xfrm>
        <a:custGeom>
          <a:avLst/>
          <a:gdLst/>
          <a:ahLst/>
          <a:cxnLst/>
          <a:rect l="0" t="0" r="0" b="0"/>
          <a:pathLst>
            <a:path>
              <a:moveTo>
                <a:pt x="0" y="271250"/>
              </a:moveTo>
              <a:lnTo>
                <a:pt x="584228" y="271250"/>
              </a:lnTo>
              <a:lnTo>
                <a:pt x="584228" y="0"/>
              </a:lnTo>
              <a:lnTo>
                <a:pt x="11684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1644023" y="638322"/>
        <a:ext cx="59976" cy="59976"/>
      </dsp:txXfrm>
    </dsp:sp>
    <dsp:sp modelId="{6123DEB0-E013-4106-86CB-FE80C580B1A1}">
      <dsp:nvSpPr>
        <dsp:cNvPr id="0" name=""/>
        <dsp:cNvSpPr/>
      </dsp:nvSpPr>
      <dsp:spPr>
        <a:xfrm>
          <a:off x="216941" y="664574"/>
          <a:ext cx="146696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대학운영개선</a:t>
          </a:r>
        </a:p>
      </dsp:txBody>
      <dsp:txXfrm>
        <a:off x="216941" y="664574"/>
        <a:ext cx="1466960" cy="278722"/>
      </dsp:txXfrm>
    </dsp:sp>
    <dsp:sp modelId="{5B1D5DF0-7B10-4D86-92CA-13E1E4698F62}">
      <dsp:nvSpPr>
        <dsp:cNvPr id="0" name=""/>
        <dsp:cNvSpPr/>
      </dsp:nvSpPr>
      <dsp:spPr>
        <a:xfrm>
          <a:off x="2258240" y="393323"/>
          <a:ext cx="1750309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대외홍보강화</a:t>
          </a:r>
        </a:p>
      </dsp:txBody>
      <dsp:txXfrm>
        <a:off x="2258240" y="393323"/>
        <a:ext cx="1750309" cy="278722"/>
      </dsp:txXfrm>
    </dsp:sp>
    <dsp:sp modelId="{077F7769-3E0F-40B7-906A-A38695567131}">
      <dsp:nvSpPr>
        <dsp:cNvPr id="0" name=""/>
        <dsp:cNvSpPr/>
      </dsp:nvSpPr>
      <dsp:spPr>
        <a:xfrm>
          <a:off x="2246209" y="941172"/>
          <a:ext cx="1762340" cy="278722"/>
        </a:xfrm>
        <a:prstGeom prst="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재정건전성</a:t>
          </a:r>
        </a:p>
      </dsp:txBody>
      <dsp:txXfrm>
        <a:off x="2246209" y="941172"/>
        <a:ext cx="1762340" cy="278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32E35-7D8A-4A78-AAC9-832740ADBD05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C574B-B0BA-4FAA-BEE1-84C033C9B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689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845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목차 설명 크게 </a:t>
            </a:r>
            <a:r>
              <a:rPr lang="en-US" altLang="ko-KR" dirty="0"/>
              <a:t>2</a:t>
            </a:r>
            <a:r>
              <a:rPr lang="ko-KR" altLang="en-US" dirty="0"/>
              <a:t>가지</a:t>
            </a:r>
            <a:r>
              <a:rPr lang="en-US" altLang="ko-KR" dirty="0"/>
              <a:t>, </a:t>
            </a:r>
            <a:r>
              <a:rPr lang="ko-KR" altLang="en-US" dirty="0"/>
              <a:t>방향과 가이드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636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873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167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기본 </a:t>
            </a:r>
            <a:r>
              <a:rPr lang="en-US" altLang="ko-KR" dirty="0"/>
              <a:t>5</a:t>
            </a:r>
            <a:r>
              <a:rPr lang="ko-KR" altLang="en-US" dirty="0"/>
              <a:t>개 발전과제 영역 아래 하부 사업명 가능</a:t>
            </a:r>
            <a:r>
              <a:rPr lang="en-US" altLang="ko-KR" dirty="0"/>
              <a:t>. </a:t>
            </a:r>
            <a:r>
              <a:rPr lang="ko-KR" altLang="en-US" dirty="0"/>
              <a:t>기본 영역에만 해도 무방</a:t>
            </a:r>
            <a:endParaRPr lang="en-US" altLang="ko-KR" dirty="0"/>
          </a:p>
          <a:p>
            <a:r>
              <a:rPr lang="ko-KR" altLang="en-US" dirty="0"/>
              <a:t>다음은 전략과제에 대한 세부내용을 살펴봄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996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대학의 지속발전계획의 중요성</a:t>
            </a:r>
            <a:r>
              <a:rPr lang="en-US" altLang="ko-KR" dirty="0"/>
              <a:t>, </a:t>
            </a:r>
            <a:r>
              <a:rPr lang="ko-KR" altLang="en-US" dirty="0"/>
              <a:t>변화하는 교육수요에 대응 등 다원화되는 지역사회에 발맞춰 </a:t>
            </a:r>
            <a:r>
              <a:rPr lang="ko-KR" altLang="en-US" dirty="0" err="1"/>
              <a:t>서울장신비전</a:t>
            </a:r>
            <a:r>
              <a:rPr lang="en-US" altLang="ko-KR" dirty="0"/>
              <a:t>2020</a:t>
            </a:r>
            <a:r>
              <a:rPr lang="ko-KR" altLang="en-US" dirty="0"/>
              <a:t>플러스혁신에서 </a:t>
            </a:r>
            <a:r>
              <a:rPr lang="en-US" altLang="ko-KR" dirty="0"/>
              <a:t>2026</a:t>
            </a:r>
            <a:r>
              <a:rPr lang="ko-KR" altLang="en-US" dirty="0"/>
              <a:t>으로 도약합니다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175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세분화되어있던</a:t>
            </a:r>
            <a:r>
              <a:rPr lang="ko-KR" altLang="en-US" dirty="0"/>
              <a:t> 전략과제 내용을 </a:t>
            </a:r>
            <a:r>
              <a:rPr lang="en-US" altLang="ko-KR" dirty="0"/>
              <a:t>5</a:t>
            </a:r>
            <a:r>
              <a:rPr lang="ko-KR" altLang="en-US" dirty="0"/>
              <a:t>개 영역</a:t>
            </a:r>
            <a:r>
              <a:rPr lang="en-US" altLang="ko-KR" dirty="0"/>
              <a:t>, 10</a:t>
            </a:r>
            <a:r>
              <a:rPr lang="ko-KR" altLang="en-US" dirty="0"/>
              <a:t>대 과제로 </a:t>
            </a:r>
            <a:r>
              <a:rPr lang="ko-KR" altLang="en-US" dirty="0" err="1"/>
              <a:t>압축진행하며</a:t>
            </a:r>
            <a:r>
              <a:rPr lang="en-US" altLang="ko-KR" dirty="0"/>
              <a:t>, </a:t>
            </a:r>
            <a:r>
              <a:rPr lang="ko-KR" altLang="en-US" dirty="0"/>
              <a:t>이에 따라 예산편성 방법을 바꿈으로 관리체계를 강화하며</a:t>
            </a:r>
            <a:r>
              <a:rPr lang="en-US" altLang="ko-KR" dirty="0"/>
              <a:t>, </a:t>
            </a:r>
            <a:r>
              <a:rPr lang="ko-KR" altLang="en-US" dirty="0"/>
              <a:t>더불어 성과관리시스템 및 체계를 보완할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199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각 부서는 각 해당 영역에 해당하는 사업에 대하여 사업계획서를 제출합니다</a:t>
            </a:r>
            <a:r>
              <a:rPr lang="en-US" altLang="ko-KR" dirty="0"/>
              <a:t>. </a:t>
            </a:r>
            <a:r>
              <a:rPr lang="ko-KR" altLang="en-US" dirty="0"/>
              <a:t>먼저 전략사업예산 즉 </a:t>
            </a:r>
            <a:r>
              <a:rPr lang="en-US" altLang="ko-KR" dirty="0"/>
              <a:t>5</a:t>
            </a:r>
            <a:r>
              <a:rPr lang="ko-KR" altLang="en-US" dirty="0"/>
              <a:t>개영역에 해당하는 사업</a:t>
            </a:r>
            <a:r>
              <a:rPr lang="en-US" altLang="ko-KR" dirty="0"/>
              <a:t>, </a:t>
            </a:r>
            <a:r>
              <a:rPr lang="ko-KR" altLang="en-US" dirty="0"/>
              <a:t>일반대학사업은 </a:t>
            </a:r>
            <a:r>
              <a:rPr lang="en-US" altLang="ko-KR" dirty="0"/>
              <a:t>5</a:t>
            </a:r>
            <a:r>
              <a:rPr lang="ko-KR" altLang="en-US" dirty="0"/>
              <a:t>개영역에 해당하지 않는 경상적인 사업</a:t>
            </a:r>
            <a:endParaRPr lang="en-US" altLang="ko-KR" dirty="0"/>
          </a:p>
          <a:p>
            <a:r>
              <a:rPr lang="ko-KR" altLang="en-US" dirty="0"/>
              <a:t>하지만 경상적인 부분에서도 전략사업에 해당하는 부분인지 잘 판단해서 제출합니다</a:t>
            </a:r>
            <a:r>
              <a:rPr lang="en-US" altLang="ko-KR" dirty="0"/>
              <a:t>.</a:t>
            </a:r>
            <a:r>
              <a:rPr lang="ko-KR" altLang="en-US" dirty="0"/>
              <a:t> 예를 들어 전략기획처 예산 중 교육훈련비는 구성원역량강화 영역에 해당하게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제출서류는 크게 사업계획서 및 </a:t>
            </a:r>
            <a:r>
              <a:rPr lang="ko-KR" altLang="en-US" dirty="0" err="1"/>
              <a:t>예산산출내역서이며</a:t>
            </a:r>
            <a:r>
              <a:rPr lang="ko-KR" altLang="en-US" dirty="0"/>
              <a:t> 뒷부분에서 자세히 설명</a:t>
            </a:r>
            <a:r>
              <a:rPr lang="en-US" altLang="ko-KR" dirty="0"/>
              <a:t>, </a:t>
            </a:r>
            <a:r>
              <a:rPr lang="ko-KR" altLang="en-US" dirty="0"/>
              <a:t>계정과목은 지침서를 참조하여 정확하게 기입하시길 바랍니다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114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</a:t>
            </a:r>
            <a:r>
              <a:rPr lang="en-US" altLang="ko-KR" dirty="0"/>
              <a:t>2021</a:t>
            </a:r>
            <a:r>
              <a:rPr lang="ko-KR" altLang="en-US" dirty="0"/>
              <a:t>년 대학 기본역량 진단에 대한 부분을 간략히 소개해드리겠습니다</a:t>
            </a:r>
            <a:r>
              <a:rPr lang="en-US" altLang="ko-KR" dirty="0"/>
              <a:t>. </a:t>
            </a:r>
            <a:r>
              <a:rPr lang="ko-KR" altLang="en-US" dirty="0"/>
              <a:t>지난 </a:t>
            </a:r>
            <a:r>
              <a:rPr lang="en-US" altLang="ko-KR" dirty="0"/>
              <a:t>2018</a:t>
            </a:r>
            <a:r>
              <a:rPr lang="ko-KR" altLang="en-US" dirty="0"/>
              <a:t>년 진단에서는 모든 대학이 참여하여 구분되어졌으나</a:t>
            </a:r>
            <a:endParaRPr lang="en-US" altLang="ko-KR" dirty="0"/>
          </a:p>
          <a:p>
            <a:r>
              <a:rPr lang="en-US" altLang="ko-KR" dirty="0"/>
              <a:t>2021</a:t>
            </a:r>
            <a:r>
              <a:rPr lang="ko-KR" altLang="en-US" dirty="0"/>
              <a:t>년에는 모든 대학을 대상으로 주요 정량지표를 활용하여 재정지원제한대학을 선정합니다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 err="1"/>
              <a:t>진단참여자격제한대학으로</a:t>
            </a:r>
            <a:r>
              <a:rPr lang="ko-KR" altLang="en-US" dirty="0"/>
              <a:t> </a:t>
            </a:r>
            <a:r>
              <a:rPr lang="ko-KR" altLang="en-US" dirty="0" err="1"/>
              <a:t>선정시</a:t>
            </a:r>
            <a:r>
              <a:rPr lang="ko-KR" altLang="en-US" dirty="0"/>
              <a:t> 현 재정지원 수혜중인 국가장학금 및 학자금 대출부분도 제한이 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그러므로 각 종 지표관리를 통해 미참여대학 수준을 기본으로 참여대학에 선정을 목표로 지표관리에 </a:t>
            </a:r>
            <a:r>
              <a:rPr lang="ko-KR" altLang="en-US" dirty="0" err="1"/>
              <a:t>힘써주셔야되겠습니다</a:t>
            </a:r>
            <a:r>
              <a:rPr lang="en-US" altLang="ko-KR" dirty="0"/>
              <a:t>. </a:t>
            </a:r>
            <a:r>
              <a:rPr lang="ko-KR" altLang="en-US" dirty="0"/>
              <a:t>다음은 </a:t>
            </a:r>
            <a:r>
              <a:rPr lang="ko-KR" altLang="en-US" dirty="0" err="1"/>
              <a:t>지표안내입니다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40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</a:t>
            </a:r>
            <a:r>
              <a:rPr lang="en-US" altLang="ko-KR" dirty="0"/>
              <a:t>2021</a:t>
            </a:r>
            <a:r>
              <a:rPr lang="ko-KR" altLang="en-US" dirty="0"/>
              <a:t>년 대학 기본역량 진단 </a:t>
            </a:r>
            <a:r>
              <a:rPr lang="ko-KR" altLang="en-US" dirty="0" err="1"/>
              <a:t>지표부분입니다</a:t>
            </a:r>
            <a:r>
              <a:rPr lang="en-US" altLang="ko-KR" dirty="0"/>
              <a:t>. </a:t>
            </a:r>
            <a:r>
              <a:rPr lang="ko-KR" altLang="en-US" dirty="0"/>
              <a:t>현재 확정된 상태는 아니고</a:t>
            </a:r>
            <a:r>
              <a:rPr lang="en-US" altLang="ko-KR" dirty="0"/>
              <a:t>, </a:t>
            </a:r>
            <a:r>
              <a:rPr lang="ko-KR" altLang="en-US" dirty="0"/>
              <a:t>성과관리 설명회는 아니기에 각 항목별 배점 부분과 </a:t>
            </a:r>
            <a:r>
              <a:rPr lang="en-US" altLang="ko-KR" dirty="0"/>
              <a:t>18</a:t>
            </a:r>
            <a:r>
              <a:rPr lang="ko-KR" altLang="en-US" dirty="0"/>
              <a:t>년 비교 변경된 부분만 확인하시면 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145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전략과제와 기본역량진단지표와 개략적인 연관성입니다</a:t>
            </a:r>
            <a:r>
              <a:rPr lang="en-US" altLang="ko-KR" dirty="0"/>
              <a:t>. </a:t>
            </a:r>
            <a:r>
              <a:rPr lang="ko-KR" altLang="en-US" dirty="0"/>
              <a:t>많은 부분이 진단지표와 연관되므로 최대한 많은 부분이 전략과제영역에 예산이 투입될 수 있도록 노력하여 주시기 바랍니다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예를 들어 학생 학습역량지원의 경우 다음과 같습니다</a:t>
            </a:r>
            <a:r>
              <a:rPr lang="en-US" altLang="ko-KR" dirty="0"/>
              <a:t>. 2021</a:t>
            </a:r>
            <a:r>
              <a:rPr lang="ko-KR" altLang="en-US" dirty="0"/>
              <a:t>년 대학기본역량진단 </a:t>
            </a:r>
            <a:r>
              <a:rPr lang="ko-KR" altLang="en-US" dirty="0" err="1"/>
              <a:t>지표별</a:t>
            </a:r>
            <a:r>
              <a:rPr lang="ko-KR" altLang="en-US" dirty="0"/>
              <a:t> 진단요소는 현재 </a:t>
            </a:r>
            <a:r>
              <a:rPr lang="ko-KR" altLang="en-US" dirty="0" err="1"/>
              <a:t>가안상태이기에</a:t>
            </a:r>
            <a:r>
              <a:rPr lang="ko-KR" altLang="en-US" dirty="0"/>
              <a:t> 추후 정식 편람이 </a:t>
            </a:r>
            <a:r>
              <a:rPr lang="ko-KR" altLang="en-US" dirty="0" err="1"/>
              <a:t>나올시에</a:t>
            </a:r>
            <a:r>
              <a:rPr lang="ko-KR" altLang="en-US" dirty="0"/>
              <a:t> </a:t>
            </a:r>
            <a:r>
              <a:rPr lang="ko-KR" altLang="en-US" dirty="0" err="1"/>
              <a:t>재공지토록</a:t>
            </a:r>
            <a:r>
              <a:rPr lang="ko-KR" altLang="en-US" dirty="0"/>
              <a:t> 하겠습니다</a:t>
            </a:r>
            <a:r>
              <a:rPr lang="en-US" altLang="ko-KR" dirty="0"/>
              <a:t>.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9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</a:t>
            </a:r>
            <a:r>
              <a:rPr lang="ko-KR" altLang="en-US" dirty="0" err="1"/>
              <a:t>작성요령입니다</a:t>
            </a:r>
            <a:r>
              <a:rPr lang="en-US" altLang="ko-KR" dirty="0"/>
              <a:t>. </a:t>
            </a:r>
            <a:r>
              <a:rPr lang="ko-KR" altLang="en-US" dirty="0"/>
              <a:t>홈페이지에 등재되어 있는 엑셀파일의 하단에 시트가 구분되어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첫번째 표지 부분은 다음과 같고</a:t>
            </a:r>
            <a:r>
              <a:rPr lang="en-US" altLang="ko-KR" dirty="0"/>
              <a:t>, </a:t>
            </a:r>
            <a:r>
              <a:rPr lang="ko-KR" altLang="en-US" dirty="0"/>
              <a:t>두번째 업무일정표는 해당부서의 연간 주요업무들과 매월 업무일정표 작성하는 부분이며</a:t>
            </a:r>
            <a:endParaRPr lang="en-US" altLang="ko-KR" dirty="0"/>
          </a:p>
          <a:p>
            <a:r>
              <a:rPr lang="ko-KR" altLang="en-US" dirty="0"/>
              <a:t>이부분들을 작성하면서 지난 사업을 검토하며 발전계획과 연계된 사업을 고민할 수 있을 것 같습니다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38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사업계획서 시트입니다</a:t>
            </a:r>
            <a:r>
              <a:rPr lang="en-US" altLang="ko-KR" dirty="0"/>
              <a:t>. </a:t>
            </a:r>
            <a:r>
              <a:rPr lang="ko-KR" altLang="en-US" dirty="0" err="1"/>
              <a:t>학과명</a:t>
            </a:r>
            <a:r>
              <a:rPr lang="ko-KR" altLang="en-US" dirty="0"/>
              <a:t> 및 사업명을 입력합니다</a:t>
            </a:r>
            <a:r>
              <a:rPr lang="en-US" altLang="ko-KR" dirty="0"/>
              <a:t>. </a:t>
            </a:r>
            <a:r>
              <a:rPr lang="ko-KR" altLang="en-US" dirty="0"/>
              <a:t>사업명은 선택상자를 통해 입력합니다</a:t>
            </a:r>
            <a:r>
              <a:rPr lang="en-US" altLang="ko-KR" dirty="0"/>
              <a:t>. </a:t>
            </a:r>
            <a:r>
              <a:rPr lang="ko-KR" altLang="en-US" dirty="0"/>
              <a:t>하위 사업명으로 입력을 원할 경우</a:t>
            </a:r>
            <a:endParaRPr lang="en-US" altLang="ko-KR" dirty="0"/>
          </a:p>
          <a:p>
            <a:r>
              <a:rPr lang="ko-KR" altLang="en-US" dirty="0"/>
              <a:t>사업목적부분에 하위 사업명을 입력하여 주시기 바랍니다</a:t>
            </a:r>
            <a:r>
              <a:rPr lang="en-US" altLang="ko-KR" dirty="0"/>
              <a:t>.</a:t>
            </a:r>
            <a:r>
              <a:rPr lang="ko-KR" altLang="en-US" dirty="0"/>
              <a:t> 일반대학사업의 경우 사업목적은 </a:t>
            </a:r>
            <a:r>
              <a:rPr lang="ko-KR" altLang="en-US" dirty="0" err="1"/>
              <a:t>생략가능하겠습니다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사업구분은 말그대로 </a:t>
            </a:r>
            <a:r>
              <a:rPr lang="en-US" altLang="ko-KR" dirty="0"/>
              <a:t>2020</a:t>
            </a:r>
            <a:r>
              <a:rPr lang="ko-KR" altLang="en-US" dirty="0"/>
              <a:t>년 새롭게 시작되는 사업인지 매년 실시하는 사업인지의 구분이며</a:t>
            </a:r>
            <a:endParaRPr lang="en-US" altLang="ko-KR" dirty="0"/>
          </a:p>
          <a:p>
            <a:r>
              <a:rPr lang="ko-KR" altLang="en-US" dirty="0"/>
              <a:t>사업목적과 사업기간 그리고 주요내용부분을 순차적으로 입력하여 주시면 되겠습니다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사업계획부분은 각 사업에 따른 세부사업명은 결의서 제목정도의 세부내용으로써 수입과 지출 구분과 </a:t>
            </a:r>
            <a:r>
              <a:rPr lang="en-US" altLang="ko-KR" dirty="0"/>
              <a:t>5</a:t>
            </a:r>
            <a:r>
              <a:rPr lang="ko-KR" altLang="en-US" dirty="0"/>
              <a:t>개영역과 </a:t>
            </a:r>
            <a:r>
              <a:rPr lang="en-US" altLang="ko-KR" dirty="0"/>
              <a:t>10</a:t>
            </a:r>
            <a:r>
              <a:rPr lang="ko-KR" altLang="en-US" dirty="0"/>
              <a:t>대과제부분을 구분하여 입력하여</a:t>
            </a:r>
            <a:endParaRPr lang="en-US" altLang="ko-KR" dirty="0"/>
          </a:p>
          <a:p>
            <a:r>
              <a:rPr lang="ko-KR" altLang="en-US" dirty="0"/>
              <a:t>주시면 되겠습니다</a:t>
            </a:r>
            <a:r>
              <a:rPr lang="en-US" altLang="ko-KR" dirty="0"/>
              <a:t>. </a:t>
            </a:r>
            <a:r>
              <a:rPr lang="ko-KR" altLang="en-US" dirty="0"/>
              <a:t>그리고 마지막으로 상단 결재라인을 각 부서에 맞게 수정하여 출력 결재하시면 되겠습니다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그리고 시트</a:t>
            </a:r>
            <a:r>
              <a:rPr lang="en-US" altLang="ko-KR" dirty="0"/>
              <a:t>4 </a:t>
            </a:r>
            <a:r>
              <a:rPr lang="ko-KR" altLang="en-US" dirty="0"/>
              <a:t>사업관리운영계획 시트에서는 각 사업의 계획일정표로써 사업에 따라 프로세스 일정을 구분 작성하여 주시면 되겠습니다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이를 통해 사업진행 척도를 쉽게 알아볼 수 있겠습니다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795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시트</a:t>
            </a:r>
            <a:r>
              <a:rPr lang="en-US" altLang="ko-KR" dirty="0"/>
              <a:t>5 </a:t>
            </a:r>
            <a:r>
              <a:rPr lang="ko-KR" altLang="en-US" dirty="0" err="1"/>
              <a:t>예산산출내역서입니다</a:t>
            </a:r>
            <a:r>
              <a:rPr lang="en-US" altLang="ko-KR" dirty="0"/>
              <a:t>. </a:t>
            </a:r>
            <a:r>
              <a:rPr lang="ko-KR" altLang="en-US" dirty="0"/>
              <a:t>여기서는 앞서 사업계획서의 사업계획에 따른 예산을 산출하는 부분으로써</a:t>
            </a:r>
            <a:endParaRPr lang="en-US" altLang="ko-KR" dirty="0"/>
          </a:p>
          <a:p>
            <a:r>
              <a:rPr lang="ko-KR" altLang="en-US" dirty="0"/>
              <a:t>하단 설명과 같이 인건비와 </a:t>
            </a:r>
            <a:r>
              <a:rPr lang="ko-KR" altLang="en-US" dirty="0" err="1"/>
              <a:t>그외</a:t>
            </a:r>
            <a:r>
              <a:rPr lang="ko-KR" altLang="en-US" dirty="0"/>
              <a:t> 운영비로 나뉘며 특히 추후 확인이 가능하도록</a:t>
            </a:r>
            <a:r>
              <a:rPr lang="en-US" altLang="ko-KR" dirty="0"/>
              <a:t> </a:t>
            </a:r>
            <a:r>
              <a:rPr lang="ko-KR" altLang="en-US" dirty="0"/>
              <a:t>산출근거를 명확하게 작성하여 주시기 바랍니다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163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시스템 입력입니다</a:t>
            </a:r>
            <a:r>
              <a:rPr lang="en-US" altLang="ko-KR" dirty="0"/>
              <a:t>. </a:t>
            </a:r>
            <a:r>
              <a:rPr lang="ko-KR" altLang="en-US" dirty="0"/>
              <a:t>사업분류 등록입니다</a:t>
            </a:r>
            <a:r>
              <a:rPr lang="en-US" altLang="ko-KR" dirty="0"/>
              <a:t>. </a:t>
            </a:r>
            <a:r>
              <a:rPr lang="ko-KR" altLang="en-US" dirty="0"/>
              <a:t>이 부분은 입력하는 부분은 아니며 제출하시는 사업계획서에 따라 사업분류를 추가할 수 있는 부분입니다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화면과 같이 </a:t>
            </a:r>
            <a:r>
              <a:rPr lang="en-US" altLang="ko-KR" dirty="0"/>
              <a:t>2020</a:t>
            </a:r>
            <a:r>
              <a:rPr lang="ko-KR" altLang="en-US" dirty="0"/>
              <a:t>년도 사업분류는 앞서 </a:t>
            </a:r>
            <a:r>
              <a:rPr lang="ko-KR" altLang="en-US" dirty="0" err="1"/>
              <a:t>설명드린</a:t>
            </a:r>
            <a:r>
              <a:rPr lang="ko-KR" altLang="en-US" dirty="0"/>
              <a:t> 부분과 같이 나뉘어져 있는 부분을 볼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138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사업계획서 </a:t>
            </a:r>
            <a:r>
              <a:rPr lang="ko-KR" altLang="en-US" dirty="0" err="1"/>
              <a:t>등록탭입니다</a:t>
            </a:r>
            <a:r>
              <a:rPr lang="en-US" altLang="ko-KR" dirty="0"/>
              <a:t>. </a:t>
            </a:r>
            <a:r>
              <a:rPr lang="ko-KR" altLang="en-US" dirty="0"/>
              <a:t>이부분은 사업분류에 따라 분류된 사업내용을 입력합니다</a:t>
            </a:r>
            <a:r>
              <a:rPr lang="en-US" altLang="ko-KR" dirty="0"/>
              <a:t>. </a:t>
            </a:r>
            <a:r>
              <a:rPr lang="ko-KR" altLang="en-US" dirty="0"/>
              <a:t>제출하시는 사업계획서에 따라</a:t>
            </a:r>
            <a:endParaRPr lang="en-US" altLang="ko-KR" dirty="0"/>
          </a:p>
          <a:p>
            <a:r>
              <a:rPr lang="ko-KR" altLang="en-US" dirty="0"/>
              <a:t>영역별 예산부서를 선정 배분하며</a:t>
            </a:r>
            <a:r>
              <a:rPr lang="en-US" altLang="ko-KR" dirty="0"/>
              <a:t>, </a:t>
            </a:r>
            <a:r>
              <a:rPr lang="ko-KR" altLang="en-US" dirty="0"/>
              <a:t>담당자를 지정</a:t>
            </a:r>
            <a:r>
              <a:rPr lang="en-US" altLang="ko-KR" dirty="0"/>
              <a:t>, </a:t>
            </a:r>
            <a:r>
              <a:rPr lang="ko-KR" altLang="en-US" dirty="0"/>
              <a:t>금융계좌 또한 지정하게 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7038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이제 예산신청 탭입니다</a:t>
            </a:r>
            <a:r>
              <a:rPr lang="en-US" altLang="ko-KR" dirty="0"/>
              <a:t>. </a:t>
            </a:r>
            <a:r>
              <a:rPr lang="ko-KR" altLang="en-US" dirty="0"/>
              <a:t>예산관리</a:t>
            </a:r>
            <a:r>
              <a:rPr lang="en-US" altLang="ko-KR" dirty="0"/>
              <a:t>, </a:t>
            </a:r>
            <a:r>
              <a:rPr lang="ko-KR" altLang="en-US" dirty="0"/>
              <a:t>예산기준정보</a:t>
            </a:r>
            <a:r>
              <a:rPr lang="en-US" altLang="ko-KR" dirty="0"/>
              <a:t>, </a:t>
            </a:r>
            <a:r>
              <a:rPr lang="ko-KR" altLang="en-US" dirty="0"/>
              <a:t>본예산편성에 들어가 회계단위</a:t>
            </a:r>
            <a:r>
              <a:rPr lang="en-US" altLang="ko-KR" dirty="0"/>
              <a:t>(</a:t>
            </a:r>
            <a:r>
              <a:rPr lang="ko-KR" altLang="en-US" dirty="0"/>
              <a:t>교비회계</a:t>
            </a:r>
            <a:r>
              <a:rPr lang="en-US" altLang="ko-KR" dirty="0"/>
              <a:t>) , </a:t>
            </a:r>
            <a:r>
              <a:rPr lang="ko-KR" altLang="en-US" dirty="0"/>
              <a:t>회계구분</a:t>
            </a:r>
            <a:r>
              <a:rPr lang="en-US" altLang="ko-KR" dirty="0"/>
              <a:t>, </a:t>
            </a:r>
            <a:r>
              <a:rPr lang="ko-KR" altLang="en-US" dirty="0"/>
              <a:t>예산부서를 선택</a:t>
            </a:r>
            <a:endParaRPr lang="en-US" altLang="ko-KR" dirty="0"/>
          </a:p>
          <a:p>
            <a:r>
              <a:rPr lang="ko-KR" altLang="en-US" dirty="0"/>
              <a:t>행추가를 눌러 사업계획서 목록을 선택</a:t>
            </a:r>
            <a:r>
              <a:rPr lang="en-US" altLang="ko-KR" dirty="0"/>
              <a:t>, </a:t>
            </a:r>
            <a:r>
              <a:rPr lang="ko-KR" altLang="en-US" dirty="0"/>
              <a:t>입력하고 하단 예산신청상세내역에 제출하신 예산산출내역서와 동일하게 예산 및 산출근거를 입력합니다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모두 입력하신 후에는 저장한 후 오른쪽 엑셀표시를 눌러 다운로드 출력하여 예산요구서와 함께 붙임 자료로써 제출합니다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090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서식 다운로드입니다</a:t>
            </a:r>
            <a:r>
              <a:rPr lang="en-US" altLang="ko-KR" dirty="0"/>
              <a:t>. </a:t>
            </a:r>
            <a:r>
              <a:rPr lang="ko-KR" altLang="en-US" dirty="0"/>
              <a:t>추경때는 대학생활</a:t>
            </a:r>
            <a:r>
              <a:rPr lang="en-US" altLang="ko-KR" dirty="0"/>
              <a:t>, </a:t>
            </a:r>
            <a:r>
              <a:rPr lang="ko-KR" altLang="en-US" dirty="0"/>
              <a:t>학사서비스에 있었지만</a:t>
            </a:r>
            <a:r>
              <a:rPr lang="en-US" altLang="ko-KR" dirty="0"/>
              <a:t>. </a:t>
            </a:r>
            <a:r>
              <a:rPr lang="ko-KR" altLang="en-US" dirty="0"/>
              <a:t>예산요구서의 경우에는 홈페이지 좌측</a:t>
            </a:r>
            <a:r>
              <a:rPr lang="en-US" altLang="ko-KR" dirty="0"/>
              <a:t>, </a:t>
            </a:r>
            <a:r>
              <a:rPr lang="ko-KR" altLang="en-US" dirty="0" err="1"/>
              <a:t>직원탭</a:t>
            </a:r>
            <a:r>
              <a:rPr lang="ko-KR" altLang="en-US" dirty="0"/>
              <a:t> 로그인 후 행정업무양식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전략기획처에 들어가 </a:t>
            </a:r>
            <a:r>
              <a:rPr lang="en-US" altLang="ko-KR" dirty="0"/>
              <a:t>2020</a:t>
            </a:r>
            <a:r>
              <a:rPr lang="ko-KR" altLang="en-US" dirty="0"/>
              <a:t>예산요구서 서식을 다운로드하시면 되겠습니다</a:t>
            </a:r>
            <a:r>
              <a:rPr lang="en-US" altLang="ko-KR" dirty="0"/>
              <a:t>. </a:t>
            </a:r>
            <a:r>
              <a:rPr lang="ko-KR" altLang="en-US" dirty="0"/>
              <a:t>그 외 첨부서류 양식은 부서별 별첨 제출서식을 이용하시면 되겠습니다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011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예산요구서 </a:t>
            </a:r>
            <a:r>
              <a:rPr lang="ko-KR" altLang="en-US" dirty="0" err="1"/>
              <a:t>작성일정입니다</a:t>
            </a:r>
            <a:r>
              <a:rPr lang="en-US" altLang="ko-KR" dirty="0"/>
              <a:t>. </a:t>
            </a:r>
            <a:r>
              <a:rPr lang="ko-KR" altLang="en-US" dirty="0"/>
              <a:t>예산편성지침서 일정과 동일하며</a:t>
            </a:r>
            <a:r>
              <a:rPr lang="en-US" altLang="ko-KR" dirty="0"/>
              <a:t>, </a:t>
            </a:r>
            <a:r>
              <a:rPr lang="ko-KR" altLang="en-US" dirty="0"/>
              <a:t>금월 </a:t>
            </a:r>
            <a:r>
              <a:rPr lang="en-US" altLang="ko-KR" dirty="0"/>
              <a:t>25</a:t>
            </a:r>
            <a:r>
              <a:rPr lang="ko-KR" altLang="en-US" dirty="0"/>
              <a:t>일까지 </a:t>
            </a:r>
            <a:r>
              <a:rPr lang="en-US" altLang="ko-KR" dirty="0"/>
              <a:t>17</a:t>
            </a:r>
            <a:r>
              <a:rPr lang="ko-KR" altLang="en-US" dirty="0"/>
              <a:t>시까지 </a:t>
            </a:r>
            <a:r>
              <a:rPr lang="ko-KR" altLang="en-US" dirty="0" err="1"/>
              <a:t>제출하여주시기</a:t>
            </a:r>
            <a:r>
              <a:rPr lang="ko-KR" altLang="en-US" dirty="0"/>
              <a:t> 바랍니다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제출된 예산요구서를 검토하여 각 부서별 조정협의를 거쳐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3</a:t>
            </a:r>
            <a:r>
              <a:rPr lang="ko-KR" altLang="en-US" dirty="0"/>
              <a:t>일 마무리 </a:t>
            </a:r>
            <a:r>
              <a:rPr lang="ko-KR" altLang="en-US" dirty="0" err="1"/>
              <a:t>짓도록</a:t>
            </a:r>
            <a:r>
              <a:rPr lang="ko-KR" altLang="en-US" dirty="0"/>
              <a:t> 하겠습니다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이에 맞춰 추경요구서도 동일한 일정으로 진행하도록 하겠습니다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221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C574B-B0BA-4FAA-BEE1-84C033C9B4A2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82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039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85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10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23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85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65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923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1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37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58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84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 bwMode="auto">
          <a:xfrm>
            <a:off x="0" y="0"/>
            <a:ext cx="9144000" cy="67786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84408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62" b="1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전략기획처</a:t>
            </a:r>
          </a:p>
        </p:txBody>
      </p:sp>
      <p:pic>
        <p:nvPicPr>
          <p:cNvPr id="8" name="그림 7" descr="KakaoTalk_20180720_10581174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75654" y="6500834"/>
            <a:ext cx="1661538" cy="2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35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 userDrawn="1"/>
        </p:nvGrpSpPr>
        <p:grpSpPr bwMode="auto">
          <a:xfrm>
            <a:off x="0" y="615950"/>
            <a:ext cx="9144000" cy="0"/>
            <a:chOff x="0" y="615950"/>
            <a:chExt cx="9906000" cy="0"/>
          </a:xfrm>
        </p:grpSpPr>
        <p:sp>
          <p:nvSpPr>
            <p:cNvPr id="5" name="Line 10"/>
            <p:cNvSpPr>
              <a:spLocks noChangeShapeType="1"/>
            </p:cNvSpPr>
            <p:nvPr userDrawn="1"/>
          </p:nvSpPr>
          <p:spPr bwMode="auto">
            <a:xfrm>
              <a:off x="0" y="509"/>
              <a:ext cx="6240" cy="0"/>
            </a:xfrm>
            <a:prstGeom prst="line">
              <a:avLst/>
            </a:prstGeom>
            <a:noFill/>
            <a:ln w="9525">
              <a:solidFill>
                <a:srgbClr val="244F7A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 sz="1662">
                <a:ea typeface="굴림" pitchFamily="50" charset="-127"/>
              </a:endParaRPr>
            </a:p>
          </p:txBody>
        </p:sp>
        <p:sp>
          <p:nvSpPr>
            <p:cNvPr id="6" name="Line 11"/>
            <p:cNvSpPr>
              <a:spLocks noChangeShapeType="1"/>
            </p:cNvSpPr>
            <p:nvPr userDrawn="1"/>
          </p:nvSpPr>
          <p:spPr bwMode="auto">
            <a:xfrm>
              <a:off x="0" y="509"/>
              <a:ext cx="4798" cy="0"/>
            </a:xfrm>
            <a:prstGeom prst="line">
              <a:avLst/>
            </a:prstGeom>
            <a:noFill/>
            <a:ln w="31750">
              <a:solidFill>
                <a:srgbClr val="244F7A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 sz="1662">
                <a:ea typeface="굴림" pitchFamily="50" charset="-127"/>
              </a:endParaRPr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66" y="781050"/>
            <a:ext cx="8594480" cy="270843"/>
          </a:xfrm>
          <a:prstGeom prst="rect">
            <a:avLst/>
          </a:prstGeom>
        </p:spPr>
        <p:txBody>
          <a:bodyPr/>
          <a:lstStyle>
            <a:lvl1pPr marL="0" indent="0">
              <a:defRPr/>
            </a:lvl1pPr>
            <a:lvl2pPr marL="165593" indent="0">
              <a:buNone/>
              <a:defRPr/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260838" y="239713"/>
            <a:ext cx="2590800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58958" y="6619875"/>
            <a:ext cx="287215" cy="152400"/>
          </a:xfrm>
          <a:prstGeom prst="rect">
            <a:avLst/>
          </a:prstGeom>
        </p:spPr>
        <p:txBody>
          <a:bodyPr/>
          <a:lstStyle>
            <a:lvl1pPr latinLnBrk="0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  <a:defRPr kumimoji="0">
                <a:solidFill>
                  <a:srgbClr val="000000"/>
                </a:solidFill>
                <a:ea typeface="가는각진제목체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- </a:t>
            </a:r>
            <a:fld id="{7EB36EC7-5B41-4F3E-A9A3-3066C5C18C31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575894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6" descr="Celestia-R1---OverlayTitle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51223" cy="6856214"/>
          </a:xfrm>
          <a:prstGeom prst="rect">
            <a:avLst/>
          </a:prstGeom>
        </p:spPr>
      </p:pic>
      <p:pic>
        <p:nvPicPr>
          <p:cNvPr id="7" name="그림 6" descr="KakaoTalk_20180720_112013002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582" y="2539616"/>
            <a:ext cx="9187994" cy="2961089"/>
          </a:xfrm>
          <a:prstGeom prst="rect">
            <a:avLst/>
          </a:prstGeom>
        </p:spPr>
      </p:pic>
      <p:pic>
        <p:nvPicPr>
          <p:cNvPr id="8" name="그림 7" descr="KakaoTalk_20180720_105811743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75654" y="6500834"/>
            <a:ext cx="1661538" cy="2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98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B141548-AAB3-4572-8B01-64FAD21FB0E0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8C9F607-2C56-441D-A2B4-B3376B38CE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53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BF8F4-CF77-480A-B4E0-2F7E68BC753B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862D9-DA33-4D71-81A9-B6C375139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96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3958" y="50800"/>
            <a:ext cx="6313846" cy="6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3957" y="709613"/>
            <a:ext cx="864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0" y="689112"/>
            <a:ext cx="9158654" cy="0"/>
            <a:chOff x="0" y="689112"/>
            <a:chExt cx="9921875" cy="0"/>
          </a:xfrm>
        </p:grpSpPr>
        <p:sp>
          <p:nvSpPr>
            <p:cNvPr id="13" name="Line 14"/>
            <p:cNvSpPr>
              <a:spLocks noChangeShapeType="1"/>
            </p:cNvSpPr>
            <p:nvPr/>
          </p:nvSpPr>
          <p:spPr bwMode="auto">
            <a:xfrm flipH="1">
              <a:off x="2681" y="384"/>
              <a:ext cx="3569" cy="0"/>
            </a:xfrm>
            <a:prstGeom prst="line">
              <a:avLst/>
            </a:prstGeom>
            <a:noFill/>
            <a:ln w="5715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sz="1662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H="1">
              <a:off x="1207" y="384"/>
              <a:ext cx="147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sz="1662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0" y="384"/>
              <a:ext cx="1253" cy="0"/>
            </a:xfrm>
            <a:prstGeom prst="line">
              <a:avLst/>
            </a:prstGeom>
            <a:noFill/>
            <a:ln w="57150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sz="1662"/>
            </a:p>
          </p:txBody>
        </p:sp>
      </p:grpSp>
    </p:spTree>
    <p:extLst>
      <p:ext uri="{BB962C8B-B14F-4D97-AF65-F5344CB8AC3E}">
        <p14:creationId xmlns:p14="http://schemas.microsoft.com/office/powerpoint/2010/main" val="114246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3677" r:id="rId4"/>
  </p:sldLayoutIdLst>
  <p:hf sldNum="0"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Arial" charset="0"/>
          <a:ea typeface="맑은 고딕" pitchFamily="50" charset="-127"/>
        </a:defRPr>
      </a:lvl5pPr>
      <a:lvl6pPr marL="422041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844083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266124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688165" algn="l" rtl="0" fontAlgn="base" latinLnBrk="1">
        <a:spcBef>
          <a:spcPct val="0"/>
        </a:spcBef>
        <a:spcAft>
          <a:spcPct val="0"/>
        </a:spcAft>
        <a:defRPr kumimoji="1" sz="1846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0" indent="0" algn="l" rtl="0" eaLnBrk="0" fontAlgn="base" latinLnBrk="1" hangingPunct="0">
        <a:spcBef>
          <a:spcPct val="20000"/>
        </a:spcBef>
        <a:spcAft>
          <a:spcPct val="0"/>
        </a:spcAft>
        <a:buNone/>
        <a:defRPr kumimoji="1" sz="1477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13249" indent="-79133" algn="l" rtl="0" eaLnBrk="0" fontAlgn="base" latinLnBrk="1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kumimoji="1" sz="1292">
          <a:solidFill>
            <a:schemeClr val="tx1"/>
          </a:solidFill>
          <a:latin typeface="Arial" charset="0"/>
          <a:ea typeface="+mn-ea"/>
        </a:defRPr>
      </a:lvl2pPr>
      <a:lvl3pPr marL="826498" indent="-7913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Arial" charset="0"/>
          <a:ea typeface="+mn-ea"/>
        </a:defRPr>
      </a:lvl3pPr>
      <a:lvl4pPr marL="1071223" indent="-7913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Arial" charset="0"/>
          <a:ea typeface="+mn-ea"/>
        </a:defRPr>
      </a:lvl4pPr>
      <a:lvl5pPr marL="1326207" indent="-89391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Arial" charset="0"/>
          <a:ea typeface="+mn-ea"/>
        </a:defRPr>
      </a:lvl5pPr>
      <a:lvl6pPr marL="1748248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170289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592331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014372" indent="-89391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26" Type="http://schemas.openxmlformats.org/officeDocument/2006/relationships/diagramColors" Target="../diagrams/colors7.xml"/><Relationship Id="rId3" Type="http://schemas.openxmlformats.org/officeDocument/2006/relationships/diagramData" Target="../diagrams/data3.xml"/><Relationship Id="rId21" Type="http://schemas.openxmlformats.org/officeDocument/2006/relationships/diagramColors" Target="../diagrams/colors6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5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6" Type="http://schemas.openxmlformats.org/officeDocument/2006/relationships/diagramColors" Target="../diagrams/colors5.xml"/><Relationship Id="rId20" Type="http://schemas.openxmlformats.org/officeDocument/2006/relationships/diagramQuickStyle" Target="../diagrams/quickStyle6.xml"/><Relationship Id="rId29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24" Type="http://schemas.openxmlformats.org/officeDocument/2006/relationships/diagramLayout" Target="../diagrams/layout7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23" Type="http://schemas.openxmlformats.org/officeDocument/2006/relationships/diagramData" Target="../diagrams/data7.xml"/><Relationship Id="rId28" Type="http://schemas.openxmlformats.org/officeDocument/2006/relationships/image" Target="../media/image10.png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Relationship Id="rId27" Type="http://schemas.microsoft.com/office/2007/relationships/diagramDrawing" Target="../diagrams/drawing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85A679-AED6-42D0-9970-94924EB61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9C2EE95-BEEB-4B41-A31C-DB709F893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하늘, 나무, 실외, 건물이(가) 표시된 사진&#10;&#10;자동 생성된 설명">
            <a:extLst>
              <a:ext uri="{FF2B5EF4-FFF2-40B4-BE49-F238E27FC236}">
                <a16:creationId xmlns:a16="http://schemas.microsoft.com/office/drawing/2014/main" id="{13A84FBB-08BA-4803-BD95-4D4E8C7E1F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5" b="12068"/>
          <a:stretch/>
        </p:blipFill>
        <p:spPr>
          <a:xfrm>
            <a:off x="-10634" y="959189"/>
            <a:ext cx="9162910" cy="531751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10634" y="5899149"/>
            <a:ext cx="9162910" cy="440005"/>
          </a:xfrm>
          <a:prstGeom prst="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3231" tIns="33231" rIns="33231" bIns="33231" numCol="1" rtlCol="0" anchor="ctr" anchorCtr="0" compatLnSpc="1">
            <a:prstTxWarp prst="textNoShape">
              <a:avLst/>
            </a:prstTxWarp>
          </a:bodyPr>
          <a:lstStyle/>
          <a:p>
            <a:pPr algn="ctr" defTabSz="844083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662" b="1" dirty="0">
              <a:latin typeface="맑은 고딕"/>
              <a:ea typeface="맑은 고딕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-1179" y="504369"/>
            <a:ext cx="9144000" cy="486267"/>
            <a:chOff x="0" y="-50117"/>
            <a:chExt cx="9906000" cy="526789"/>
          </a:xfrm>
        </p:grpSpPr>
        <p:sp>
          <p:nvSpPr>
            <p:cNvPr id="7" name="직사각형 6"/>
            <p:cNvSpPr/>
            <p:nvPr/>
          </p:nvSpPr>
          <p:spPr>
            <a:xfrm>
              <a:off x="0" y="0"/>
              <a:ext cx="9906000" cy="476672"/>
            </a:xfrm>
            <a:prstGeom prst="rect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vert="horz" wrap="square" lIns="33231" tIns="33231" rIns="33231" bIns="33231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662" b="1" dirty="0">
                <a:latin typeface="맑은 고딕"/>
                <a:ea typeface="맑은 고딕"/>
              </a:endParaRPr>
            </a:p>
          </p:txBody>
        </p:sp>
        <p:sp>
          <p:nvSpPr>
            <p:cNvPr id="8" name="Line 22"/>
            <p:cNvSpPr>
              <a:spLocks noChangeShapeType="1"/>
            </p:cNvSpPr>
            <p:nvPr/>
          </p:nvSpPr>
          <p:spPr bwMode="gray">
            <a:xfrm>
              <a:off x="346622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endParaRPr lang="ko-KR" altLang="en-US" sz="1662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gray">
            <a:xfrm>
              <a:off x="511631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endParaRPr lang="ko-KR" altLang="en-US" sz="1662"/>
            </a:p>
          </p:txBody>
        </p:sp>
        <p:sp>
          <p:nvSpPr>
            <p:cNvPr id="10" name="Line 22"/>
            <p:cNvSpPr>
              <a:spLocks noChangeShapeType="1"/>
            </p:cNvSpPr>
            <p:nvPr/>
          </p:nvSpPr>
          <p:spPr bwMode="gray">
            <a:xfrm>
              <a:off x="640904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endParaRPr lang="ko-KR" altLang="en-US" sz="1662"/>
            </a:p>
          </p:txBody>
        </p:sp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4384" y="648039"/>
            <a:ext cx="3073521" cy="26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r" eaLnBrk="1" latinLnBrk="1" hangingPunct="1">
              <a:spcBef>
                <a:spcPct val="50000"/>
              </a:spcBef>
              <a:buFontTx/>
              <a:buNone/>
            </a:pPr>
            <a:r>
              <a:rPr kumimoji="1" lang="ko-KR" altLang="en-US" sz="1108" b="1" dirty="0">
                <a:solidFill>
                  <a:schemeClr val="bg1"/>
                </a:solidFill>
                <a:latin typeface="맑은 고딕" pitchFamily="50" charset="-127"/>
              </a:rPr>
              <a:t>믿음과 지성으로 실천하는 밀알인재 양성</a:t>
            </a:r>
            <a:endParaRPr kumimoji="1" lang="en-US" altLang="ko-KR" sz="1108" b="1" dirty="0">
              <a:solidFill>
                <a:schemeClr val="bg1"/>
              </a:solidFill>
              <a:latin typeface="맑은 고딕" pitchFamily="50" charset="-127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32530" y="1854008"/>
            <a:ext cx="8708125" cy="118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  <a:defRPr/>
            </a:pPr>
            <a:r>
              <a:rPr lang="ko-KR" altLang="en-US" sz="2954" b="1" kern="0" dirty="0" err="1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서울장신대학교</a:t>
            </a:r>
            <a:r>
              <a:rPr lang="ko-KR" altLang="en-US" sz="2954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954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2020</a:t>
            </a:r>
            <a:r>
              <a:rPr lang="ko-KR" altLang="en-US" sz="2954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학년도</a:t>
            </a:r>
            <a:endParaRPr lang="en-US" altLang="ko-KR" sz="2954" b="1" dirty="0">
              <a:solidFill>
                <a:srgbClr val="00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나눔고딕 Bold" pitchFamily="50" charset="-127"/>
              <a:ea typeface="나눔고딕 Bold" pitchFamily="50" charset="-127"/>
            </a:endParaRPr>
          </a:p>
          <a:p>
            <a:pPr algn="ctr">
              <a:spcAft>
                <a:spcPts val="554"/>
              </a:spcAft>
              <a:buNone/>
              <a:defRPr/>
            </a:pPr>
            <a:r>
              <a:rPr lang="ko-KR" altLang="en-US" sz="2954" b="1" kern="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예산편성 및 사업계획서 작성 설명회</a:t>
            </a:r>
            <a:endParaRPr lang="ko-KR" altLang="en-US" sz="2954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4384" y="5928740"/>
            <a:ext cx="6879981" cy="40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l" eaLnBrk="1" latinLnBrk="1" hangingPunct="1">
              <a:spcBef>
                <a:spcPct val="20000"/>
              </a:spcBef>
              <a:buFontTx/>
              <a:buNone/>
            </a:pPr>
            <a:r>
              <a:rPr kumimoji="1" lang="en-US" altLang="ko-KR" sz="1015" b="1" dirty="0">
                <a:solidFill>
                  <a:schemeClr val="bg1"/>
                </a:solidFill>
              </a:rPr>
              <a:t>“</a:t>
            </a:r>
            <a:r>
              <a:rPr kumimoji="1" lang="ko-KR" altLang="en-US" sz="1015" b="1" dirty="0">
                <a:solidFill>
                  <a:schemeClr val="bg1"/>
                </a:solidFill>
              </a:rPr>
              <a:t>한 알의 밀이 땅에 떨어져 죽지 아니하면 한 알 그대로 있고 죽으면 많은 열매를 맺느니라</a:t>
            </a:r>
            <a:r>
              <a:rPr kumimoji="1" lang="en-US" altLang="ko-KR" sz="831" b="1" dirty="0">
                <a:solidFill>
                  <a:schemeClr val="bg1"/>
                </a:solidFill>
              </a:rPr>
              <a:t>.”</a:t>
            </a:r>
          </a:p>
          <a:p>
            <a:pPr algn="l" eaLnBrk="1" latinLnBrk="1" hangingPunct="1">
              <a:spcBef>
                <a:spcPct val="20000"/>
              </a:spcBef>
              <a:buFontTx/>
              <a:buNone/>
            </a:pPr>
            <a:r>
              <a:rPr kumimoji="1" lang="en-US" altLang="ko-KR" sz="831" b="1" dirty="0">
                <a:solidFill>
                  <a:schemeClr val="bg1"/>
                </a:solidFill>
              </a:rPr>
              <a:t>: </a:t>
            </a:r>
            <a:r>
              <a:rPr kumimoji="1" lang="ko-KR" altLang="en-US" sz="831" b="1" dirty="0">
                <a:solidFill>
                  <a:schemeClr val="bg1"/>
                </a:solidFill>
              </a:rPr>
              <a:t>요한복음 </a:t>
            </a:r>
            <a:r>
              <a:rPr kumimoji="1" lang="en-US" altLang="ko-KR" sz="831" b="1" dirty="0">
                <a:solidFill>
                  <a:schemeClr val="bg1"/>
                </a:solidFill>
              </a:rPr>
              <a:t>12</a:t>
            </a:r>
            <a:r>
              <a:rPr kumimoji="1" lang="ko-KR" altLang="en-US" sz="831" b="1" dirty="0">
                <a:solidFill>
                  <a:schemeClr val="bg1"/>
                </a:solidFill>
              </a:rPr>
              <a:t>장 </a:t>
            </a:r>
            <a:r>
              <a:rPr kumimoji="1" lang="en-US" altLang="ko-KR" sz="831" b="1" dirty="0">
                <a:solidFill>
                  <a:schemeClr val="bg1"/>
                </a:solidFill>
              </a:rPr>
              <a:t>24</a:t>
            </a:r>
            <a:r>
              <a:rPr kumimoji="1" lang="ko-KR" altLang="en-US" sz="831" b="1" dirty="0">
                <a:solidFill>
                  <a:schemeClr val="bg1"/>
                </a:solidFill>
              </a:rPr>
              <a:t>절</a:t>
            </a:r>
            <a:endParaRPr kumimoji="1" lang="en-US" altLang="ko-KR" sz="831" b="1" dirty="0">
              <a:solidFill>
                <a:schemeClr val="bg1"/>
              </a:solidFill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>
            <a:off x="334552" y="5899150"/>
            <a:ext cx="0" cy="45209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endParaRPr lang="ko-KR" altLang="en-US" sz="1662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gray">
          <a:xfrm>
            <a:off x="486869" y="5899149"/>
            <a:ext cx="1465" cy="45209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endParaRPr lang="ko-KR" altLang="en-US" sz="1662"/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gray">
          <a:xfrm>
            <a:off x="606198" y="5899149"/>
            <a:ext cx="1465" cy="45209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endParaRPr lang="ko-KR" altLang="en-US" sz="1662"/>
          </a:p>
        </p:txBody>
      </p:sp>
    </p:spTree>
    <p:extLst>
      <p:ext uri="{BB962C8B-B14F-4D97-AF65-F5344CB8AC3E}">
        <p14:creationId xmlns:p14="http://schemas.microsoft.com/office/powerpoint/2010/main" val="26115761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1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제목 20">
            <a:extLst>
              <a:ext uri="{FF2B5EF4-FFF2-40B4-BE49-F238E27FC236}">
                <a16:creationId xmlns:a16="http://schemas.microsoft.com/office/drawing/2014/main" id="{BF367C4A-C6C1-4568-9257-24B7357F0CDE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0" marR="0" lvl="0" indent="0" algn="ctr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200" kern="0" dirty="0">
                <a:solidFill>
                  <a:srgbClr val="5A63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anose="020B0503020000020004" pitchFamily="50" charset="-127"/>
              </a:rPr>
              <a:t>목      차</a:t>
            </a:r>
            <a:endParaRPr kumimoji="1" lang="ko-KR" altLang="en-US" sz="2200" b="1" i="0" u="none" strike="noStrike" kern="0" cap="none" spc="0" normalizeH="0" baseline="0" noProof="0" dirty="0">
              <a:ln>
                <a:noFill/>
              </a:ln>
              <a:solidFill>
                <a:srgbClr val="5A63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4" name="제목 20">
            <a:extLst>
              <a:ext uri="{FF2B5EF4-FFF2-40B4-BE49-F238E27FC236}">
                <a16:creationId xmlns:a16="http://schemas.microsoft.com/office/drawing/2014/main" id="{5CBFBE5F-930E-46BB-867A-03BDD0E5100D}"/>
              </a:ext>
            </a:extLst>
          </p:cNvPr>
          <p:cNvSpPr txBox="1">
            <a:spLocks/>
          </p:cNvSpPr>
          <p:nvPr/>
        </p:nvSpPr>
        <p:spPr>
          <a:xfrm>
            <a:off x="1239017" y="1256435"/>
            <a:ext cx="6679474" cy="3750994"/>
          </a:xfrm>
          <a:prstGeom prst="rect">
            <a:avLst/>
          </a:prstGeom>
        </p:spPr>
        <p:txBody>
          <a:bodyPr anchor="ctr"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457200" marR="0" lvl="0" indent="-457200" defTabSz="914400" rtl="0" eaLnBrk="0" fontAlgn="base" latinLnBrk="1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ko-KR" sz="2200" kern="0" dirty="0">
                <a:solidFill>
                  <a:srgbClr val="5A63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anose="020B0503020000020004" pitchFamily="50" charset="-127"/>
              </a:rPr>
              <a:t>2020</a:t>
            </a:r>
            <a:r>
              <a:rPr lang="ko-KR" altLang="en-US" sz="2200" kern="0" dirty="0">
                <a:solidFill>
                  <a:srgbClr val="5A63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anose="020B0503020000020004" pitchFamily="50" charset="-127"/>
              </a:rPr>
              <a:t>학년도 예산편성 기본 방향</a:t>
            </a:r>
            <a:endParaRPr lang="en-US" altLang="ko-KR" sz="2200" kern="0" dirty="0">
              <a:solidFill>
                <a:srgbClr val="5A63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anose="020B0503020000020004" pitchFamily="50" charset="-127"/>
            </a:endParaRPr>
          </a:p>
          <a:p>
            <a:pPr marL="457200" marR="0" lvl="0" indent="-457200" defTabSz="914400" rtl="0" eaLnBrk="0" fontAlgn="base" latinLnBrk="1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altLang="ko-KR" sz="2200" kern="0" dirty="0">
              <a:solidFill>
                <a:srgbClr val="5A63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anose="020B0503020000020004" pitchFamily="50" charset="-127"/>
            </a:endParaRPr>
          </a:p>
          <a:p>
            <a:pPr marL="0" marR="0" lvl="0" indent="0" defTabSz="914400" rtl="0" eaLnBrk="0" fontAlgn="base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kern="0" dirty="0">
                <a:solidFill>
                  <a:srgbClr val="5A63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anose="020B0503020000020004" pitchFamily="50" charset="-127"/>
              </a:rPr>
              <a:t>2. </a:t>
            </a:r>
            <a:r>
              <a:rPr lang="ko-KR" altLang="en-US" sz="2200" kern="0" dirty="0">
                <a:solidFill>
                  <a:srgbClr val="5A63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anose="020B0503020000020004" pitchFamily="50" charset="-127"/>
              </a:rPr>
              <a:t>사업계획서 작성 가이드</a:t>
            </a:r>
            <a:endParaRPr lang="en-US" altLang="ko-KR" sz="2200" kern="0" dirty="0">
              <a:solidFill>
                <a:srgbClr val="5A63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anose="020B0503020000020004" pitchFamily="50" charset="-127"/>
            </a:endParaRPr>
          </a:p>
          <a:p>
            <a:pPr marL="0" marR="0" lvl="0" indent="0" defTabSz="914400" rtl="0" eaLnBrk="0" fontAlgn="base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kern="0" dirty="0">
                <a:solidFill>
                  <a:srgbClr val="5A63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anose="020B0503020000020004" pitchFamily="50" charset="-127"/>
              </a:rPr>
              <a:t>    </a:t>
            </a:r>
            <a:r>
              <a:rPr lang="en-US" altLang="ko-KR" sz="2200" kern="0" dirty="0">
                <a:solidFill>
                  <a:srgbClr val="5A6378"/>
                </a:solidFill>
                <a:ea typeface="맑은 고딕" panose="020B0503020000020004" pitchFamily="50" charset="-127"/>
              </a:rPr>
              <a:t>a) </a:t>
            </a:r>
            <a:r>
              <a:rPr lang="ko-KR" altLang="en-US" sz="2200" kern="0" dirty="0">
                <a:solidFill>
                  <a:srgbClr val="5A6378"/>
                </a:solidFill>
                <a:ea typeface="맑은 고딕" panose="020B0503020000020004" pitchFamily="50" charset="-127"/>
              </a:rPr>
              <a:t>시스템입력</a:t>
            </a:r>
            <a:endParaRPr lang="en-US" altLang="ko-KR" sz="2200" kern="0" dirty="0">
              <a:solidFill>
                <a:srgbClr val="5A6378"/>
              </a:solidFill>
              <a:ea typeface="맑은 고딕" panose="020B0503020000020004" pitchFamily="50" charset="-127"/>
            </a:endParaRPr>
          </a:p>
          <a:p>
            <a:pPr marL="0" marR="0" lvl="0" indent="0" defTabSz="914400" rtl="0" eaLnBrk="0" fontAlgn="base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kern="0" dirty="0">
                <a:solidFill>
                  <a:srgbClr val="5A6378"/>
                </a:solidFill>
                <a:ea typeface="맑은 고딕" panose="020B0503020000020004" pitchFamily="50" charset="-127"/>
              </a:rPr>
              <a:t>    b) </a:t>
            </a:r>
            <a:r>
              <a:rPr lang="ko-KR" altLang="en-US" sz="2200" kern="0" dirty="0">
                <a:solidFill>
                  <a:srgbClr val="5A6378"/>
                </a:solidFill>
                <a:ea typeface="맑은 고딕" panose="020B0503020000020004" pitchFamily="50" charset="-127"/>
              </a:rPr>
              <a:t>서식 다운로드</a:t>
            </a:r>
            <a:endParaRPr lang="en-US" altLang="ko-KR" sz="2200" kern="0" dirty="0">
              <a:solidFill>
                <a:srgbClr val="5A6378"/>
              </a:solidFill>
              <a:ea typeface="맑은 고딕" panose="020B0503020000020004" pitchFamily="50" charset="-127"/>
            </a:endParaRPr>
          </a:p>
          <a:p>
            <a:pPr marL="0" marR="0" lvl="0" indent="0" defTabSz="914400" rtl="0" eaLnBrk="0" fontAlgn="base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kern="0" dirty="0">
                <a:solidFill>
                  <a:srgbClr val="5A6378"/>
                </a:solidFill>
                <a:ea typeface="맑은 고딕" panose="020B0503020000020004" pitchFamily="50" charset="-127"/>
              </a:rPr>
              <a:t>    c) </a:t>
            </a:r>
            <a:r>
              <a:rPr lang="ko-KR" altLang="en-US" sz="2200" kern="0" dirty="0">
                <a:solidFill>
                  <a:srgbClr val="5A6378"/>
                </a:solidFill>
                <a:ea typeface="맑은 고딕" panose="020B0503020000020004" pitchFamily="50" charset="-127"/>
              </a:rPr>
              <a:t>예산요구서 작성 일정</a:t>
            </a:r>
            <a:endParaRPr kumimoji="1" lang="ko-KR" altLang="en-US" sz="2200" b="1" i="0" u="none" strike="noStrike" kern="0" cap="none" spc="0" normalizeH="0" baseline="0" noProof="0" dirty="0">
              <a:ln>
                <a:noFill/>
              </a:ln>
              <a:solidFill>
                <a:srgbClr val="5A6378"/>
              </a:solidFill>
              <a:uLnTx/>
              <a:uFillTx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78147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1288869"/>
            <a:ext cx="5982728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현 예산제도의 문제점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현 예산제도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예산부서와 사업명이 동일하게 구성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3" name="제목 20">
            <a:extLst>
              <a:ext uri="{FF2B5EF4-FFF2-40B4-BE49-F238E27FC236}">
                <a16:creationId xmlns:a16="http://schemas.microsoft.com/office/drawing/2014/main" id="{BF367C4A-C6C1-4568-9257-24B7357F0CDE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D5D1FF0-1379-4B5A-AB9D-07E9AFC4E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38" y="2133111"/>
            <a:ext cx="5581862" cy="2247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C8C067E-DCC2-4D34-8B7B-C36F9EFDD6AD}"/>
              </a:ext>
            </a:extLst>
          </p:cNvPr>
          <p:cNvSpPr/>
          <p:nvPr/>
        </p:nvSpPr>
        <p:spPr>
          <a:xfrm>
            <a:off x="1460500" y="2158659"/>
            <a:ext cx="1066800" cy="69884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C18FC19-76FF-401E-9E3F-DC07376772AD}"/>
              </a:ext>
            </a:extLst>
          </p:cNvPr>
          <p:cNvSpPr/>
          <p:nvPr/>
        </p:nvSpPr>
        <p:spPr>
          <a:xfrm>
            <a:off x="1587500" y="2679700"/>
            <a:ext cx="850900" cy="406400"/>
          </a:xfrm>
          <a:prstGeom prst="rect">
            <a:avLst/>
          </a:prstGeom>
          <a:solidFill>
            <a:srgbClr val="FF0000">
              <a:alpha val="50000"/>
            </a:srgbClr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6531C0B-4A63-4615-8234-40C0B8DD4942}"/>
              </a:ext>
            </a:extLst>
          </p:cNvPr>
          <p:cNvSpPr/>
          <p:nvPr/>
        </p:nvSpPr>
        <p:spPr>
          <a:xfrm>
            <a:off x="4102100" y="2679700"/>
            <a:ext cx="1155700" cy="406400"/>
          </a:xfrm>
          <a:prstGeom prst="rect">
            <a:avLst/>
          </a:prstGeom>
          <a:solidFill>
            <a:srgbClr val="FF0000">
              <a:alpha val="50000"/>
            </a:srgbClr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CB952F-33B4-4E28-B736-60BFDBD0B9C0}"/>
              </a:ext>
            </a:extLst>
          </p:cNvPr>
          <p:cNvSpPr txBox="1"/>
          <p:nvPr/>
        </p:nvSpPr>
        <p:spPr>
          <a:xfrm>
            <a:off x="278674" y="4373429"/>
            <a:ext cx="5157181" cy="1285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○ 발전계획에 따른 예산 집행 추적의 어려움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: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학생 역량강화 발전계획 집행 추적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▶ 전체 결의서 검색 후 분류 후 계산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5753050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F37B9B5-9781-4627-838F-BCA5CD2D4B6C}"/>
              </a:ext>
            </a:extLst>
          </p:cNvPr>
          <p:cNvSpPr/>
          <p:nvPr/>
        </p:nvSpPr>
        <p:spPr>
          <a:xfrm>
            <a:off x="195309" y="1171852"/>
            <a:ext cx="8854474" cy="1695635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1288869"/>
            <a:ext cx="8651727" cy="1285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2020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예산편성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Focus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2020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예산은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“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일반대학사업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”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예산과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“</a:t>
            </a:r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서울장신비전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2026”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예산으로 구분되며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  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『</a:t>
            </a:r>
            <a:r>
              <a:rPr lang="ko-KR" altLang="en-US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서울장신비전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2026』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전략사업에 우선 편성한다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22E4FF-9A12-4BC2-AF4A-A4BBC7ED4CEC}"/>
              </a:ext>
            </a:extLst>
          </p:cNvPr>
          <p:cNvSpPr txBox="1"/>
          <p:nvPr/>
        </p:nvSpPr>
        <p:spPr>
          <a:xfrm>
            <a:off x="278674" y="2943497"/>
            <a:ext cx="2265364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2020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개념도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0" name="차트 9">
            <a:extLst>
              <a:ext uri="{FF2B5EF4-FFF2-40B4-BE49-F238E27FC236}">
                <a16:creationId xmlns:a16="http://schemas.microsoft.com/office/drawing/2014/main" id="{0A4F44E7-6AD3-4205-9986-C649AEB30E63}"/>
              </a:ext>
            </a:extLst>
          </p:cNvPr>
          <p:cNvGraphicFramePr/>
          <p:nvPr/>
        </p:nvGraphicFramePr>
        <p:xfrm>
          <a:off x="195307" y="3428999"/>
          <a:ext cx="5929268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3C9319F5-3D7C-4A1C-A37B-4117EFC51BD1}"/>
              </a:ext>
            </a:extLst>
          </p:cNvPr>
          <p:cNvSpPr/>
          <p:nvPr/>
        </p:nvSpPr>
        <p:spPr>
          <a:xfrm>
            <a:off x="4030163" y="4755355"/>
            <a:ext cx="1075237" cy="233361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8BEB7C-097D-4507-9878-C75A0953E873}"/>
              </a:ext>
            </a:extLst>
          </p:cNvPr>
          <p:cNvSpPr txBox="1"/>
          <p:nvPr/>
        </p:nvSpPr>
        <p:spPr>
          <a:xfrm>
            <a:off x="5257800" y="4432189"/>
            <a:ext cx="26289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서울장신비전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2026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으로 변화되며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5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개 영역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</a:t>
            </a:r>
          </a:p>
          <a:p>
            <a:pPr algn="ctr"/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10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과제로 압축</a:t>
            </a:r>
          </a:p>
        </p:txBody>
      </p:sp>
      <p:sp>
        <p:nvSpPr>
          <p:cNvPr id="13" name="제목 20">
            <a:extLst>
              <a:ext uri="{FF2B5EF4-FFF2-40B4-BE49-F238E27FC236}">
                <a16:creationId xmlns:a16="http://schemas.microsoft.com/office/drawing/2014/main" id="{BF367C4A-C6C1-4568-9257-24B7357F0CDE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</p:spTree>
    <p:extLst>
      <p:ext uri="{BB962C8B-B14F-4D97-AF65-F5344CB8AC3E}">
        <p14:creationId xmlns:p14="http://schemas.microsoft.com/office/powerpoint/2010/main" val="395866021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1288869"/>
            <a:ext cx="6747360" cy="17007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 실행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발전과제에 따른 예산 집행 추적 가능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담당자의 각 사업에 따른 </a:t>
            </a:r>
            <a:r>
              <a:rPr lang="ko-KR" altLang="en-US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집행률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및 예산상황 파악 용이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사업계획에 따른 실 집행 상황 파악 가능</a:t>
            </a:r>
            <a:r>
              <a:rPr lang="ko-KR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</a:endParaRPr>
          </a:p>
        </p:txBody>
      </p:sp>
      <p:sp>
        <p:nvSpPr>
          <p:cNvPr id="13" name="제목 20">
            <a:extLst>
              <a:ext uri="{FF2B5EF4-FFF2-40B4-BE49-F238E27FC236}">
                <a16:creationId xmlns:a16="http://schemas.microsoft.com/office/drawing/2014/main" id="{BF367C4A-C6C1-4568-9257-24B7357F0CDE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281273E-3741-4F84-96EF-6EC9AA192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49" y="4044472"/>
            <a:ext cx="4240503" cy="1926144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B0558780-B27A-49ED-B167-42490120FFA3}"/>
              </a:ext>
            </a:extLst>
          </p:cNvPr>
          <p:cNvCxnSpPr/>
          <p:nvPr/>
        </p:nvCxnSpPr>
        <p:spPr>
          <a:xfrm flipV="1">
            <a:off x="4260850" y="4424449"/>
            <a:ext cx="1213658" cy="44888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tailEnd type="triangle"/>
          </a:ln>
          <a:effectLst/>
        </p:spPr>
      </p:cxn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D0D7EECE-02E4-4ECB-9AE9-3F5052031E32}"/>
              </a:ext>
            </a:extLst>
          </p:cNvPr>
          <p:cNvCxnSpPr/>
          <p:nvPr/>
        </p:nvCxnSpPr>
        <p:spPr>
          <a:xfrm>
            <a:off x="4884964" y="4873336"/>
            <a:ext cx="589544" cy="571335"/>
          </a:xfrm>
          <a:prstGeom prst="bentConnector3">
            <a:avLst>
              <a:gd name="adj1" fmla="val -17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tailEnd type="triangle"/>
          </a:ln>
          <a:effectLst/>
        </p:spPr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15FB7B9-B12E-4E96-915D-44CE6D20BB56}"/>
              </a:ext>
            </a:extLst>
          </p:cNvPr>
          <p:cNvSpPr/>
          <p:nvPr/>
        </p:nvSpPr>
        <p:spPr>
          <a:xfrm>
            <a:off x="5524039" y="4229100"/>
            <a:ext cx="2007062" cy="43934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b="1" dirty="0">
                <a:latin typeface="맑은 고딕"/>
                <a:ea typeface="맑은 고딕"/>
              </a:rPr>
              <a:t>대외홍보강화 영역</a:t>
            </a: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CE3805D-F287-4B81-ACEA-791B6E583BDA}"/>
              </a:ext>
            </a:extLst>
          </p:cNvPr>
          <p:cNvSpPr/>
          <p:nvPr/>
        </p:nvSpPr>
        <p:spPr>
          <a:xfrm>
            <a:off x="5524038" y="5224998"/>
            <a:ext cx="2007062" cy="43934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b="1" dirty="0">
                <a:latin typeface="맑은 고딕"/>
                <a:ea typeface="맑은 고딕"/>
              </a:rPr>
              <a:t>재정건전성 영역</a:t>
            </a: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B34288-6239-4BF2-802F-2F1E67B4D180}"/>
              </a:ext>
            </a:extLst>
          </p:cNvPr>
          <p:cNvSpPr txBox="1"/>
          <p:nvPr/>
        </p:nvSpPr>
        <p:spPr>
          <a:xfrm>
            <a:off x="278674" y="3082169"/>
            <a:ext cx="2916183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 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구조예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세부 사업 신설 가능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0580D3C7-E55A-4C24-A28F-18B73CC4EE86}"/>
              </a:ext>
            </a:extLst>
          </p:cNvPr>
          <p:cNvCxnSpPr/>
          <p:nvPr/>
        </p:nvCxnSpPr>
        <p:spPr>
          <a:xfrm>
            <a:off x="7590970" y="4424449"/>
            <a:ext cx="42091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tailEnd type="triangle"/>
          </a:ln>
          <a:effectLst/>
        </p:spPr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2466C79-E059-424B-9206-00043F5765DE}"/>
              </a:ext>
            </a:extLst>
          </p:cNvPr>
          <p:cNvSpPr/>
          <p:nvPr/>
        </p:nvSpPr>
        <p:spPr>
          <a:xfrm>
            <a:off x="8140469" y="4229101"/>
            <a:ext cx="736831" cy="4393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en-US" altLang="ko-KR" b="1" dirty="0">
                <a:latin typeface="맑은 고딕"/>
                <a:ea typeface="맑은 고딕"/>
              </a:rPr>
              <a:t>…</a:t>
            </a: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15439337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862144"/>
            <a:ext cx="774442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서울장신비전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2026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전략과제 세부내용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(5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개 전략영역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– 10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 전략과제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3" name="내용 개체 틀 6">
            <a:extLst>
              <a:ext uri="{FF2B5EF4-FFF2-40B4-BE49-F238E27FC236}">
                <a16:creationId xmlns:a16="http://schemas.microsoft.com/office/drawing/2014/main" id="{9E8EFC91-C15E-42F2-9435-EA3ED75443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857841"/>
              </p:ext>
            </p:extLst>
          </p:nvPr>
        </p:nvGraphicFramePr>
        <p:xfrm>
          <a:off x="324609" y="4669544"/>
          <a:ext cx="8631721" cy="171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0179">
                  <a:extLst>
                    <a:ext uri="{9D8B030D-6E8A-4147-A177-3AD203B41FA5}">
                      <a16:colId xmlns:a16="http://schemas.microsoft.com/office/drawing/2014/main" val="1864517722"/>
                    </a:ext>
                  </a:extLst>
                </a:gridCol>
                <a:gridCol w="2530514">
                  <a:extLst>
                    <a:ext uri="{9D8B030D-6E8A-4147-A177-3AD203B41FA5}">
                      <a16:colId xmlns:a16="http://schemas.microsoft.com/office/drawing/2014/main" val="2295864557"/>
                    </a:ext>
                  </a:extLst>
                </a:gridCol>
                <a:gridCol w="2530514">
                  <a:extLst>
                    <a:ext uri="{9D8B030D-6E8A-4147-A177-3AD203B41FA5}">
                      <a16:colId xmlns:a16="http://schemas.microsoft.com/office/drawing/2014/main" val="3531672399"/>
                    </a:ext>
                  </a:extLst>
                </a:gridCol>
                <a:gridCol w="2530514">
                  <a:extLst>
                    <a:ext uri="{9D8B030D-6E8A-4147-A177-3AD203B41FA5}">
                      <a16:colId xmlns:a16="http://schemas.microsoft.com/office/drawing/2014/main" val="3682168638"/>
                    </a:ext>
                  </a:extLst>
                </a:gridCol>
              </a:tblGrid>
              <a:tr h="324743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solidFill>
                            <a:schemeClr val="bg1"/>
                          </a:solidFill>
                        </a:rPr>
                        <a:t>완성기</a:t>
                      </a:r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</a:rPr>
                        <a:t>도약기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성숙기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solidFill>
                            <a:schemeClr val="bg1"/>
                          </a:solidFill>
                        </a:rPr>
                        <a:t>헌신기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5243"/>
                  </a:ext>
                </a:extLst>
              </a:tr>
              <a:tr h="400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핵심전략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기본역량강화 </a:t>
                      </a:r>
                      <a:r>
                        <a:rPr lang="en-US" altLang="ko-KR" sz="1200" dirty="0"/>
                        <a:t>/ </a:t>
                      </a:r>
                      <a:r>
                        <a:rPr lang="ko-KR" altLang="en-US" sz="1200" dirty="0"/>
                        <a:t>이미지제고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사회변혁기 내실강화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평생교육의 장</a:t>
                      </a:r>
                      <a:r>
                        <a:rPr lang="en-US" altLang="ko-KR" sz="1200" dirty="0"/>
                        <a:t> </a:t>
                      </a:r>
                    </a:p>
                    <a:p>
                      <a:pPr algn="ctr" latinLnBrk="1"/>
                      <a:r>
                        <a:rPr lang="ko-KR" altLang="en-US" sz="1200" dirty="0"/>
                        <a:t>지역사회 중심으로 성장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853847"/>
                  </a:ext>
                </a:extLst>
              </a:tr>
              <a:tr h="400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핵심목표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공동체중심인성교육강화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en-US" altLang="ko-KR" sz="1200" dirty="0"/>
                        <a:t>/</a:t>
                      </a:r>
                      <a:r>
                        <a:rPr lang="ko-KR" altLang="en-US" sz="1200" dirty="0"/>
                        <a:t>홍보강화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융복합 교육통한 역량강화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사회의 교육요구변화에 적응 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주요 지표 및 사회공헌도 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 err="1"/>
                        <a:t>수위권</a:t>
                      </a:r>
                      <a:r>
                        <a:rPr lang="ko-KR" altLang="en-US" sz="1200" dirty="0"/>
                        <a:t> 신학대학교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875537"/>
                  </a:ext>
                </a:extLst>
              </a:tr>
              <a:tr h="400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추진전략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특성화 및 발전전략시행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신입생</a:t>
                      </a:r>
                      <a:r>
                        <a:rPr lang="en-US" altLang="ko-KR" sz="1200" dirty="0"/>
                        <a:t>/</a:t>
                      </a:r>
                      <a:r>
                        <a:rPr lang="ko-KR" altLang="en-US" sz="1200" dirty="0"/>
                        <a:t>재학생 </a:t>
                      </a:r>
                      <a:r>
                        <a:rPr lang="ko-KR" altLang="en-US" sz="1200" dirty="0" err="1"/>
                        <a:t>충원율</a:t>
                      </a:r>
                      <a:r>
                        <a:rPr lang="ko-KR" altLang="en-US" sz="1200" dirty="0"/>
                        <a:t> 관리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학령인구감소에 대비한 구조조정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dirty="0"/>
                        <a:t>대학의 사회 재교육기능강화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평생교육</a:t>
                      </a:r>
                      <a:r>
                        <a:rPr lang="en-US" altLang="ko-KR" sz="1200" dirty="0"/>
                        <a:t>/</a:t>
                      </a:r>
                      <a:r>
                        <a:rPr lang="ko-KR" altLang="en-US" sz="1200" dirty="0"/>
                        <a:t>재교육 기관으로서의 위상강화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산학협력활동강화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182596"/>
                  </a:ext>
                </a:extLst>
              </a:tr>
            </a:tbl>
          </a:graphicData>
        </a:graphic>
      </p:graphicFrame>
      <p:graphicFrame>
        <p:nvGraphicFramePr>
          <p:cNvPr id="14" name="다이어그램 13">
            <a:extLst>
              <a:ext uri="{FF2B5EF4-FFF2-40B4-BE49-F238E27FC236}">
                <a16:creationId xmlns:a16="http://schemas.microsoft.com/office/drawing/2014/main" id="{AEB89C94-71AA-4BD5-8478-7947B98220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483558"/>
              </p:ext>
            </p:extLst>
          </p:nvPr>
        </p:nvGraphicFramePr>
        <p:xfrm>
          <a:off x="560513" y="1256435"/>
          <a:ext cx="8101524" cy="3315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BF73ACED-C8F1-4999-A2F3-3BAAD9687610}"/>
              </a:ext>
            </a:extLst>
          </p:cNvPr>
          <p:cNvSpPr/>
          <p:nvPr/>
        </p:nvSpPr>
        <p:spPr>
          <a:xfrm>
            <a:off x="1015297" y="2970016"/>
            <a:ext cx="1605983" cy="674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i="0" u="none" strike="noStrike" cap="none" normalizeH="0" baseline="0" dirty="0" err="1">
                <a:solidFill>
                  <a:schemeClr val="tx1"/>
                </a:solidFill>
                <a:effectLst/>
                <a:latin typeface="맑은 고딕"/>
                <a:ea typeface="맑은 고딕"/>
              </a:rPr>
              <a:t>경기권</a:t>
            </a:r>
            <a:r>
              <a:rPr kumimoji="1" lang="ko-KR" altLang="en-US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rPr>
              <a:t> </a:t>
            </a:r>
            <a:r>
              <a:rPr kumimoji="1" lang="en-US" altLang="ko-KR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rPr>
              <a:t>1</a:t>
            </a:r>
            <a:r>
              <a:rPr kumimoji="1" lang="ko-KR" altLang="en-US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rPr>
              <a:t>위</a:t>
            </a:r>
            <a:endParaRPr kumimoji="1" lang="en-US" altLang="ko-KR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rPr>
              <a:t>신학대학교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E7B12C6-39DA-42F9-8E9B-45B408225306}"/>
              </a:ext>
            </a:extLst>
          </p:cNvPr>
          <p:cNvSpPr/>
          <p:nvPr/>
        </p:nvSpPr>
        <p:spPr>
          <a:xfrm>
            <a:off x="2247900" y="1974576"/>
            <a:ext cx="1752668" cy="674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b="1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rPr>
              <a:t>수도권 대학교 상위지표달성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D72ADB2-B4CA-49C9-AC5D-C1EF5C9E29EA}"/>
              </a:ext>
            </a:extLst>
          </p:cNvPr>
          <p:cNvSpPr/>
          <p:nvPr/>
        </p:nvSpPr>
        <p:spPr>
          <a:xfrm>
            <a:off x="4810124" y="1006074"/>
            <a:ext cx="3162253" cy="99416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o-KR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전국 소규모 신학대학교 </a:t>
            </a:r>
            <a:r>
              <a:rPr lang="en-US" altLang="ko-K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1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위</a:t>
            </a:r>
            <a:endParaRPr kumimoji="1" lang="ko-KR" altLang="en-US" sz="3200" b="1" i="0" u="none" strike="noStrike" cap="none" normalizeH="0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맑은 고딕"/>
            </a:endParaRPr>
          </a:p>
        </p:txBody>
      </p:sp>
      <p:sp>
        <p:nvSpPr>
          <p:cNvPr id="11" name="제목 20">
            <a:extLst>
              <a:ext uri="{FF2B5EF4-FFF2-40B4-BE49-F238E27FC236}">
                <a16:creationId xmlns:a16="http://schemas.microsoft.com/office/drawing/2014/main" id="{3DA0ED09-0046-4570-AAC7-BB3F5E2A0296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</p:spTree>
    <p:extLst>
      <p:ext uri="{BB962C8B-B14F-4D97-AF65-F5344CB8AC3E}">
        <p14:creationId xmlns:p14="http://schemas.microsoft.com/office/powerpoint/2010/main" val="226538509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862144"/>
            <a:ext cx="774442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● 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서울장신비전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2026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전략과제 세부내용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(5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개 전략영역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– 10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 전략과제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96DE010-7979-4FAB-961A-DB473F0BC106}"/>
              </a:ext>
            </a:extLst>
          </p:cNvPr>
          <p:cNvGrpSpPr/>
          <p:nvPr/>
        </p:nvGrpSpPr>
        <p:grpSpPr>
          <a:xfrm>
            <a:off x="866775" y="1809750"/>
            <a:ext cx="7410450" cy="4413371"/>
            <a:chOff x="866775" y="1809750"/>
            <a:chExt cx="7410450" cy="4413371"/>
          </a:xfrm>
        </p:grpSpPr>
        <p:graphicFrame>
          <p:nvGraphicFramePr>
            <p:cNvPr id="61" name="다이어그램 60">
              <a:extLst>
                <a:ext uri="{FF2B5EF4-FFF2-40B4-BE49-F238E27FC236}">
                  <a16:creationId xmlns:a16="http://schemas.microsoft.com/office/drawing/2014/main" id="{4DB67846-C9FD-4AAC-823F-F95466C3531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04971053"/>
                </p:ext>
              </p:extLst>
            </p:nvPr>
          </p:nvGraphicFramePr>
          <p:xfrm>
            <a:off x="1459794" y="1809750"/>
            <a:ext cx="5855076" cy="38413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62" name="Diagram group">
              <a:extLst>
                <a:ext uri="{FF2B5EF4-FFF2-40B4-BE49-F238E27FC236}">
                  <a16:creationId xmlns:a16="http://schemas.microsoft.com/office/drawing/2014/main" id="{A2B163BB-3ACF-401C-AE67-A95144EC41BB}"/>
                </a:ext>
              </a:extLst>
            </p:cNvPr>
            <p:cNvGrpSpPr/>
            <p:nvPr/>
          </p:nvGrpSpPr>
          <p:grpSpPr>
            <a:xfrm>
              <a:off x="866775" y="2027973"/>
              <a:ext cx="593019" cy="3525119"/>
              <a:chOff x="3174007" y="3160"/>
              <a:chExt cx="1779984" cy="1156989"/>
            </a:xfrm>
            <a:scene3d>
              <a:camera prst="isometricOffAxis2Left" zoom="95000"/>
              <a:lightRig rig="flat" dir="t"/>
            </a:scene3d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E65F91F1-C55F-44E3-AF13-949D0B9B1598}"/>
                  </a:ext>
                </a:extLst>
              </p:cNvPr>
              <p:cNvGrpSpPr/>
              <p:nvPr/>
            </p:nvGrpSpPr>
            <p:grpSpPr>
              <a:xfrm>
                <a:off x="3174007" y="3160"/>
                <a:ext cx="1779984" cy="1156989"/>
                <a:chOff x="3174007" y="3160"/>
                <a:chExt cx="1779984" cy="1156989"/>
              </a:xfrm>
            </p:grpSpPr>
            <p:sp>
              <p:nvSpPr>
                <p:cNvPr id="64" name="사각형: 둥근 모서리 63">
                  <a:extLst>
                    <a:ext uri="{FF2B5EF4-FFF2-40B4-BE49-F238E27FC236}">
                      <a16:creationId xmlns:a16="http://schemas.microsoft.com/office/drawing/2014/main" id="{73F95476-0FF7-4F5A-8D53-B622F724C4E7}"/>
                    </a:ext>
                  </a:extLst>
                </p:cNvPr>
                <p:cNvSpPr/>
                <p:nvPr/>
              </p:nvSpPr>
              <p:spPr>
                <a:xfrm>
                  <a:off x="3174007" y="3160"/>
                  <a:ext cx="1779984" cy="1156989"/>
                </a:xfrm>
                <a:prstGeom prst="roundRect">
                  <a:avLst/>
                </a:prstGeom>
                <a:solidFill>
                  <a:srgbClr val="4472C4">
                    <a:hueOff val="0"/>
                    <a:satOff val="0"/>
                    <a:lumOff val="0"/>
                    <a:alphaOff val="0"/>
                  </a:srgbClr>
                </a:solidFill>
                <a:ln>
                  <a:noFill/>
                </a:ln>
                <a:effectLst/>
                <a:sp3d extrusionH="381000" contourW="38100" prstMaterial="matte">
                  <a:contourClr>
                    <a:sysClr val="window" lastClr="FFFFFF"/>
                  </a:contourClr>
                </a:sp3d>
              </p:spPr>
            </p:sp>
            <p:sp>
              <p:nvSpPr>
                <p:cNvPr id="65" name="사각형: 둥근 모서리 4">
                  <a:extLst>
                    <a:ext uri="{FF2B5EF4-FFF2-40B4-BE49-F238E27FC236}">
                      <a16:creationId xmlns:a16="http://schemas.microsoft.com/office/drawing/2014/main" id="{091E1167-A43A-4B8C-9ECF-DE67C4473B02}"/>
                    </a:ext>
                  </a:extLst>
                </p:cNvPr>
                <p:cNvSpPr txBox="1"/>
                <p:nvPr/>
              </p:nvSpPr>
              <p:spPr>
                <a:xfrm>
                  <a:off x="3230487" y="59640"/>
                  <a:ext cx="1667024" cy="104402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sp3d/>
              </p:spPr>
              <p:txBody>
                <a:bodyPr spcFirstLastPara="0" vert="horz" wrap="square" lIns="68580" tIns="68580" rIns="68580" bIns="68580" numCol="1" spcCol="1270" anchor="ctr" anchorCtr="0">
                  <a:noAutofit/>
                </a:bodyPr>
                <a:lstStyle/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학생지원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및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관리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체계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강화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</p:grpSp>
        <p:grpSp>
          <p:nvGrpSpPr>
            <p:cNvPr id="66" name="Diagram group">
              <a:extLst>
                <a:ext uri="{FF2B5EF4-FFF2-40B4-BE49-F238E27FC236}">
                  <a16:creationId xmlns:a16="http://schemas.microsoft.com/office/drawing/2014/main" id="{8816E191-CCE4-4CE3-A32E-B2770605FAF3}"/>
                </a:ext>
              </a:extLst>
            </p:cNvPr>
            <p:cNvGrpSpPr/>
            <p:nvPr/>
          </p:nvGrpSpPr>
          <p:grpSpPr>
            <a:xfrm>
              <a:off x="7390346" y="2641220"/>
              <a:ext cx="886879" cy="2504469"/>
              <a:chOff x="3174007" y="3160"/>
              <a:chExt cx="1779984" cy="1156989"/>
            </a:xfrm>
            <a:scene3d>
              <a:camera prst="isometricOffAxis2Left" zoom="95000"/>
              <a:lightRig rig="flat" dir="t"/>
            </a:scene3d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8C7E8721-B310-483D-9AB8-774378C8F5CD}"/>
                  </a:ext>
                </a:extLst>
              </p:cNvPr>
              <p:cNvGrpSpPr/>
              <p:nvPr/>
            </p:nvGrpSpPr>
            <p:grpSpPr>
              <a:xfrm>
                <a:off x="3174007" y="3160"/>
                <a:ext cx="1779984" cy="1156989"/>
                <a:chOff x="3174007" y="3160"/>
                <a:chExt cx="1779984" cy="1156989"/>
              </a:xfrm>
            </p:grpSpPr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17A4045B-9072-4ADC-8240-F65FD88BD56A}"/>
                    </a:ext>
                  </a:extLst>
                </p:cNvPr>
                <p:cNvSpPr/>
                <p:nvPr/>
              </p:nvSpPr>
              <p:spPr>
                <a:xfrm>
                  <a:off x="3174007" y="3160"/>
                  <a:ext cx="1779984" cy="1156989"/>
                </a:xfrm>
                <a:prstGeom prst="roundRect">
                  <a:avLst/>
                </a:prstGeom>
                <a:solidFill>
                  <a:srgbClr val="4472C4">
                    <a:hueOff val="0"/>
                    <a:satOff val="0"/>
                    <a:lumOff val="0"/>
                    <a:alphaOff val="0"/>
                  </a:srgbClr>
                </a:solidFill>
                <a:ln>
                  <a:noFill/>
                </a:ln>
                <a:effectLst/>
                <a:sp3d extrusionH="381000" contourW="38100" prstMaterial="matte">
                  <a:contourClr>
                    <a:sysClr val="window" lastClr="FFFFFF"/>
                  </a:contourClr>
                </a:sp3d>
              </p:spPr>
            </p:sp>
            <p:sp>
              <p:nvSpPr>
                <p:cNvPr id="69" name="사각형: 둥근 모서리 4">
                  <a:extLst>
                    <a:ext uri="{FF2B5EF4-FFF2-40B4-BE49-F238E27FC236}">
                      <a16:creationId xmlns:a16="http://schemas.microsoft.com/office/drawing/2014/main" id="{1D0C6028-60BC-4ED7-9DDE-DBAFCF48EF1B}"/>
                    </a:ext>
                  </a:extLst>
                </p:cNvPr>
                <p:cNvSpPr txBox="1"/>
                <p:nvPr/>
              </p:nvSpPr>
              <p:spPr>
                <a:xfrm>
                  <a:off x="3230487" y="59640"/>
                  <a:ext cx="1667024" cy="104402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sp3d/>
              </p:spPr>
              <p:txBody>
                <a:bodyPr spcFirstLastPara="0" vert="horz" wrap="square" lIns="68580" tIns="68580" rIns="68580" bIns="68580" numCol="1" spcCol="1270" anchor="ctr" anchorCtr="0">
                  <a:noAutofit/>
                </a:bodyPr>
                <a:lstStyle/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성과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관리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시스템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및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체계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  <a:p>
                  <a:pPr marL="0" marR="0" lvl="0" indent="0" algn="ctr" defTabSz="800100" eaLnBrk="1" fontAlgn="auto" latinLnBrk="1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맑은 고딕" panose="020B0503020000020004" pitchFamily="50" charset="-127"/>
                      <a:cs typeface="+mn-cs"/>
                    </a:rPr>
                    <a:t>보완</a:t>
                  </a:r>
                  <a:endPara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</p:grpSp>
        <p:sp>
          <p:nvSpPr>
            <p:cNvPr id="70" name="화살표: 오른쪽 69">
              <a:extLst>
                <a:ext uri="{FF2B5EF4-FFF2-40B4-BE49-F238E27FC236}">
                  <a16:creationId xmlns:a16="http://schemas.microsoft.com/office/drawing/2014/main" id="{6FCF84EB-20A3-4FE8-B415-3A0ECED507E0}"/>
                </a:ext>
              </a:extLst>
            </p:cNvPr>
            <p:cNvSpPr/>
            <p:nvPr/>
          </p:nvSpPr>
          <p:spPr>
            <a:xfrm>
              <a:off x="1752548" y="3536985"/>
              <a:ext cx="750772" cy="522759"/>
            </a:xfrm>
            <a:prstGeom prst="right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1" name="화살표: 오른쪽 70">
              <a:extLst>
                <a:ext uri="{FF2B5EF4-FFF2-40B4-BE49-F238E27FC236}">
                  <a16:creationId xmlns:a16="http://schemas.microsoft.com/office/drawing/2014/main" id="{BC6D06C9-8050-4BEA-BCC2-8271BFE132F1}"/>
                </a:ext>
              </a:extLst>
            </p:cNvPr>
            <p:cNvSpPr/>
            <p:nvPr/>
          </p:nvSpPr>
          <p:spPr>
            <a:xfrm>
              <a:off x="6571564" y="3536984"/>
              <a:ext cx="750772" cy="522759"/>
            </a:xfrm>
            <a:prstGeom prst="right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E49C2A7D-D712-4362-9B07-EB49E09F0497}"/>
                </a:ext>
              </a:extLst>
            </p:cNvPr>
            <p:cNvSpPr/>
            <p:nvPr/>
          </p:nvSpPr>
          <p:spPr>
            <a:xfrm>
              <a:off x="2353233" y="3536984"/>
              <a:ext cx="1735265" cy="801564"/>
            </a:xfrm>
            <a:prstGeom prst="ellipse">
              <a:avLst/>
            </a:prstGeom>
            <a:gradFill>
              <a:gsLst>
                <a:gs pos="0">
                  <a:srgbClr val="4472C4">
                    <a:lumMod val="5000"/>
                    <a:lumOff val="95000"/>
                  </a:srgbClr>
                </a:gs>
                <a:gs pos="74000">
                  <a:srgbClr val="4472C4">
                    <a:lumMod val="45000"/>
                    <a:lumOff val="55000"/>
                  </a:srgbClr>
                </a:gs>
                <a:gs pos="83000">
                  <a:srgbClr val="4472C4">
                    <a:lumMod val="45000"/>
                    <a:lumOff val="55000"/>
                  </a:srgb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127000"/>
            </a:effectLst>
            <a:scene3d>
              <a:camera prst="orthographicFront">
                <a:rot lat="0" lon="0" rev="21300000"/>
              </a:camera>
              <a:lightRig rig="threePt" dir="t"/>
            </a:scene3d>
            <a:sp3d>
              <a:bevelT w="0" h="0" prst="coolSlan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대외홍보강화</a:t>
              </a:r>
              <a:endParaRPr kumimoji="0" lang="en-US" altLang="ko-KR" sz="1400" b="0" i="0" u="none" strike="noStrike" kern="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재정건전성</a:t>
              </a:r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FF156132-BAEB-4DD3-A3F6-2F894441F853}"/>
                </a:ext>
              </a:extLst>
            </p:cNvPr>
            <p:cNvSpPr/>
            <p:nvPr/>
          </p:nvSpPr>
          <p:spPr>
            <a:xfrm>
              <a:off x="2782231" y="5278287"/>
              <a:ext cx="1735264" cy="801564"/>
            </a:xfrm>
            <a:prstGeom prst="ellipse">
              <a:avLst/>
            </a:prstGeom>
            <a:gradFill>
              <a:gsLst>
                <a:gs pos="0">
                  <a:srgbClr val="4472C4">
                    <a:lumMod val="5000"/>
                    <a:lumOff val="95000"/>
                  </a:srgbClr>
                </a:gs>
                <a:gs pos="74000">
                  <a:srgbClr val="4472C4">
                    <a:lumMod val="45000"/>
                    <a:lumOff val="55000"/>
                  </a:srgbClr>
                </a:gs>
                <a:gs pos="83000">
                  <a:srgbClr val="4472C4">
                    <a:lumMod val="45000"/>
                    <a:lumOff val="55000"/>
                  </a:srgb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127000"/>
            </a:effectLst>
            <a:scene3d>
              <a:camera prst="orthographicFront">
                <a:rot lat="0" lon="0" rev="21300000"/>
              </a:camera>
              <a:lightRig rig="threePt" dir="t"/>
            </a:scene3d>
            <a:sp3d>
              <a:bevelT w="0" h="0" prst="coolSlan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교직원역량</a:t>
              </a:r>
              <a:endParaRPr kumimoji="0" lang="en-US" altLang="ko-KR" sz="1400" b="0" i="0" u="none" strike="noStrike" kern="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교육정보지원</a:t>
              </a:r>
            </a:p>
          </p:txBody>
        </p:sp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3BF8013C-48F8-4A57-9FCF-CA0A99182631}"/>
                </a:ext>
              </a:extLst>
            </p:cNvPr>
            <p:cNvSpPr/>
            <p:nvPr/>
          </p:nvSpPr>
          <p:spPr>
            <a:xfrm>
              <a:off x="3642491" y="2636522"/>
              <a:ext cx="1735265" cy="801564"/>
            </a:xfrm>
            <a:prstGeom prst="ellipse">
              <a:avLst/>
            </a:prstGeom>
            <a:gradFill>
              <a:gsLst>
                <a:gs pos="0">
                  <a:srgbClr val="4472C4">
                    <a:lumMod val="5000"/>
                    <a:lumOff val="95000"/>
                  </a:srgbClr>
                </a:gs>
                <a:gs pos="74000">
                  <a:srgbClr val="4472C4">
                    <a:lumMod val="45000"/>
                    <a:lumOff val="55000"/>
                  </a:srgbClr>
                </a:gs>
                <a:gs pos="83000">
                  <a:srgbClr val="4472C4">
                    <a:lumMod val="45000"/>
                    <a:lumOff val="55000"/>
                  </a:srgb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127000"/>
            </a:effectLst>
            <a:scene3d>
              <a:camera prst="orthographicFront">
                <a:rot lat="0" lon="0" rev="21300000"/>
              </a:camera>
              <a:lightRig rig="threePt" dir="t"/>
            </a:scene3d>
            <a:sp3d>
              <a:bevelT w="0" h="0" prst="coolSlan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전인적교육</a:t>
              </a:r>
              <a:endParaRPr kumimoji="0" lang="en-US" altLang="ko-KR" sz="1400" b="0" i="0" u="none" strike="noStrike" kern="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봉사정신함양</a:t>
              </a:r>
            </a:p>
          </p:txBody>
        </p:sp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B8F3C16-3809-4D04-92B7-42E4DBBC7186}"/>
                </a:ext>
              </a:extLst>
            </p:cNvPr>
            <p:cNvSpPr/>
            <p:nvPr/>
          </p:nvSpPr>
          <p:spPr>
            <a:xfrm>
              <a:off x="5033553" y="3866916"/>
              <a:ext cx="1735264" cy="801564"/>
            </a:xfrm>
            <a:prstGeom prst="ellipse">
              <a:avLst/>
            </a:prstGeom>
            <a:gradFill>
              <a:gsLst>
                <a:gs pos="0">
                  <a:srgbClr val="4472C4">
                    <a:lumMod val="5000"/>
                    <a:lumOff val="95000"/>
                  </a:srgbClr>
                </a:gs>
                <a:gs pos="74000">
                  <a:srgbClr val="4472C4">
                    <a:lumMod val="45000"/>
                    <a:lumOff val="55000"/>
                  </a:srgbClr>
                </a:gs>
                <a:gs pos="83000">
                  <a:srgbClr val="4472C4">
                    <a:lumMod val="45000"/>
                    <a:lumOff val="55000"/>
                  </a:srgb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127000"/>
            </a:effectLst>
            <a:scene3d>
              <a:camera prst="orthographicFront">
                <a:rot lat="0" lon="0" rev="21300000"/>
              </a:camera>
              <a:lightRig rig="threePt" dir="t"/>
            </a:scene3d>
            <a:sp3d>
              <a:bevelT w="0" h="0" prst="coolSlan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국내네트워크</a:t>
              </a:r>
              <a:endParaRPr kumimoji="0" lang="en-US" altLang="ko-KR" sz="1400" b="0" i="0" u="none" strike="noStrike" kern="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해외네트워크</a:t>
              </a:r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E8F35339-CDEF-46AA-AEAD-DF64D256F672}"/>
                </a:ext>
              </a:extLst>
            </p:cNvPr>
            <p:cNvSpPr/>
            <p:nvPr/>
          </p:nvSpPr>
          <p:spPr>
            <a:xfrm>
              <a:off x="4491393" y="5421557"/>
              <a:ext cx="1735264" cy="801564"/>
            </a:xfrm>
            <a:prstGeom prst="ellipse">
              <a:avLst/>
            </a:prstGeom>
            <a:gradFill>
              <a:gsLst>
                <a:gs pos="0">
                  <a:srgbClr val="4472C4">
                    <a:lumMod val="5000"/>
                    <a:lumOff val="95000"/>
                  </a:srgbClr>
                </a:gs>
                <a:gs pos="74000">
                  <a:srgbClr val="4472C4">
                    <a:lumMod val="45000"/>
                    <a:lumOff val="55000"/>
                  </a:srgbClr>
                </a:gs>
                <a:gs pos="83000">
                  <a:srgbClr val="4472C4">
                    <a:lumMod val="45000"/>
                    <a:lumOff val="55000"/>
                  </a:srgbClr>
                </a:gs>
                <a:gs pos="100000">
                  <a:srgbClr val="4472C4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127000"/>
            </a:effectLst>
            <a:scene3d>
              <a:camera prst="orthographicFront">
                <a:rot lat="0" lon="0" rev="21300000"/>
              </a:camera>
              <a:lightRig rig="threePt" dir="t"/>
            </a:scene3d>
            <a:sp3d>
              <a:bevelT w="0" h="0" prst="coolSlan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현장융합교육</a:t>
              </a:r>
              <a:endParaRPr kumimoji="0" lang="en-US" altLang="ko-KR" sz="1400" b="0" i="0" u="none" strike="noStrike" kern="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-1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학생역량관리</a:t>
              </a:r>
            </a:p>
          </p:txBody>
        </p:sp>
      </p:grpSp>
      <p:sp>
        <p:nvSpPr>
          <p:cNvPr id="23" name="제목 20">
            <a:extLst>
              <a:ext uri="{FF2B5EF4-FFF2-40B4-BE49-F238E27FC236}">
                <a16:creationId xmlns:a16="http://schemas.microsoft.com/office/drawing/2014/main" id="{35528C67-BB33-49E1-ADB0-29C14B1F101B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</p:spTree>
    <p:extLst>
      <p:ext uri="{BB962C8B-B14F-4D97-AF65-F5344CB8AC3E}">
        <p14:creationId xmlns:p14="http://schemas.microsoft.com/office/powerpoint/2010/main" val="106369625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1288869"/>
            <a:ext cx="8611653" cy="3362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2020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사업계획서 제출 대상 부서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전략사업예산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예산요구서에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“</a:t>
            </a:r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전략사업＂으로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분류된 예산 또는 신규사업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일반대학사업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전략사업에 해당하지 않는 부서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    ※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일반대학사업에 해당되더라도 전략사업에 편성가능한지 검토 요함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작성 및 제출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사업계획서 및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예산산출내역서 양식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홈페이지 등재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</a:t>
            </a:r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대구분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소구분 계정과목명은 정확하게 예산요구지침서 참조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계정과목 해설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9" name="제목 20">
            <a:extLst>
              <a:ext uri="{FF2B5EF4-FFF2-40B4-BE49-F238E27FC236}">
                <a16:creationId xmlns:a16="http://schemas.microsoft.com/office/drawing/2014/main" id="{70F8AD61-8C7E-4C10-A13C-56EE5B06FC60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</p:spTree>
    <p:extLst>
      <p:ext uri="{BB962C8B-B14F-4D97-AF65-F5344CB8AC3E}">
        <p14:creationId xmlns:p14="http://schemas.microsoft.com/office/powerpoint/2010/main" val="223196636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827313"/>
            <a:ext cx="383149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2021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년 대학 기본 역량 진단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8" name="제목 20">
            <a:extLst>
              <a:ext uri="{FF2B5EF4-FFF2-40B4-BE49-F238E27FC236}">
                <a16:creationId xmlns:a16="http://schemas.microsoft.com/office/drawing/2014/main" id="{F06B9CE2-B64B-406A-871A-F8C8D0510E74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CEDE5D5-5D9C-436D-B572-E6A64FB74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035" y="938761"/>
            <a:ext cx="8008649" cy="41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74486584" descr="EMB0000377c2a96">
            <a:extLst>
              <a:ext uri="{FF2B5EF4-FFF2-40B4-BE49-F238E27FC236}">
                <a16:creationId xmlns:a16="http://schemas.microsoft.com/office/drawing/2014/main" id="{0CEA382B-7D14-4330-9D8D-A33C10AC0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35" y="1395961"/>
            <a:ext cx="4969930" cy="504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E54B8F-AA8B-42B2-BA47-ADCF00D493CC}"/>
              </a:ext>
            </a:extLst>
          </p:cNvPr>
          <p:cNvCxnSpPr/>
          <p:nvPr/>
        </p:nvCxnSpPr>
        <p:spPr>
          <a:xfrm>
            <a:off x="2087035" y="6019800"/>
            <a:ext cx="4969930" cy="33337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</a:ln>
          <a:effectLst/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9790588-E505-4EEC-846E-E285CD27CCBD}"/>
              </a:ext>
            </a:extLst>
          </p:cNvPr>
          <p:cNvSpPr/>
          <p:nvPr/>
        </p:nvSpPr>
        <p:spPr>
          <a:xfrm>
            <a:off x="2495550" y="5667375"/>
            <a:ext cx="4561415" cy="238069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2BF31DF-A72B-4480-B31E-365DD0B3C04A}"/>
              </a:ext>
            </a:extLst>
          </p:cNvPr>
          <p:cNvSpPr/>
          <p:nvPr/>
        </p:nvSpPr>
        <p:spPr>
          <a:xfrm>
            <a:off x="2495550" y="5029200"/>
            <a:ext cx="4561415" cy="595616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5404005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827313"/>
            <a:ext cx="4456669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2021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년 대학 기본 역량 진단 지표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026841-385C-4327-A0B2-FDF6B4E19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000" y="1290314"/>
            <a:ext cx="7029450" cy="4981575"/>
          </a:xfrm>
          <a:prstGeom prst="rect">
            <a:avLst/>
          </a:prstGeom>
        </p:spPr>
      </p:pic>
      <p:sp>
        <p:nvSpPr>
          <p:cNvPr id="8" name="제목 20">
            <a:extLst>
              <a:ext uri="{FF2B5EF4-FFF2-40B4-BE49-F238E27FC236}">
                <a16:creationId xmlns:a16="http://schemas.microsoft.com/office/drawing/2014/main" id="{F06B9CE2-B64B-406A-871A-F8C8D0510E74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61A17D6-78BD-4A43-B446-644AADC8AFF4}"/>
              </a:ext>
            </a:extLst>
          </p:cNvPr>
          <p:cNvSpPr/>
          <p:nvPr/>
        </p:nvSpPr>
        <p:spPr>
          <a:xfrm>
            <a:off x="3619500" y="2598420"/>
            <a:ext cx="784860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631F252-ED41-45BF-9569-BD4AADFAD37A}"/>
              </a:ext>
            </a:extLst>
          </p:cNvPr>
          <p:cNvSpPr/>
          <p:nvPr/>
        </p:nvSpPr>
        <p:spPr>
          <a:xfrm>
            <a:off x="7207140" y="2598420"/>
            <a:ext cx="481440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B3C13F5-50AE-4C5A-A57E-B0A675308BF9}"/>
              </a:ext>
            </a:extLst>
          </p:cNvPr>
          <p:cNvSpPr/>
          <p:nvPr/>
        </p:nvSpPr>
        <p:spPr>
          <a:xfrm>
            <a:off x="3619500" y="4678680"/>
            <a:ext cx="1424940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BD79177-2246-4473-8231-4FBBC7C58406}"/>
              </a:ext>
            </a:extLst>
          </p:cNvPr>
          <p:cNvSpPr/>
          <p:nvPr/>
        </p:nvSpPr>
        <p:spPr>
          <a:xfrm>
            <a:off x="3866284" y="4152962"/>
            <a:ext cx="1178156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92E5AF6-A711-4282-9BC5-8FAF02412BAF}"/>
              </a:ext>
            </a:extLst>
          </p:cNvPr>
          <p:cNvSpPr/>
          <p:nvPr/>
        </p:nvSpPr>
        <p:spPr>
          <a:xfrm>
            <a:off x="5875545" y="4678680"/>
            <a:ext cx="28141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A2C397A-8E3B-4CA8-AA7F-C3E7FE052108}"/>
              </a:ext>
            </a:extLst>
          </p:cNvPr>
          <p:cNvSpPr/>
          <p:nvPr/>
        </p:nvSpPr>
        <p:spPr>
          <a:xfrm>
            <a:off x="5883165" y="4152962"/>
            <a:ext cx="28141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738212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827313"/>
            <a:ext cx="4456669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2021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년 대학 기본 역량 진단 지표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4C25B7-F46D-4228-8E4B-3B24F8602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00" y="1281605"/>
            <a:ext cx="7013121" cy="5224599"/>
          </a:xfrm>
          <a:prstGeom prst="rect">
            <a:avLst/>
          </a:prstGeom>
        </p:spPr>
      </p:pic>
      <p:sp>
        <p:nvSpPr>
          <p:cNvPr id="8" name="제목 20">
            <a:extLst>
              <a:ext uri="{FF2B5EF4-FFF2-40B4-BE49-F238E27FC236}">
                <a16:creationId xmlns:a16="http://schemas.microsoft.com/office/drawing/2014/main" id="{E06AD583-DB12-4185-9CFB-961390EFE10A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FBD489-5640-430E-AE7B-8B54A6625EB8}"/>
              </a:ext>
            </a:extLst>
          </p:cNvPr>
          <p:cNvSpPr/>
          <p:nvPr/>
        </p:nvSpPr>
        <p:spPr>
          <a:xfrm>
            <a:off x="5875545" y="4678680"/>
            <a:ext cx="28141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7DF86CA-FAE6-4CE7-9E3D-32ABFF6AB5F5}"/>
              </a:ext>
            </a:extLst>
          </p:cNvPr>
          <p:cNvSpPr/>
          <p:nvPr/>
        </p:nvSpPr>
        <p:spPr>
          <a:xfrm>
            <a:off x="5875544" y="5501640"/>
            <a:ext cx="28141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646E841-9E6C-4D37-94C2-094842C31A55}"/>
              </a:ext>
            </a:extLst>
          </p:cNvPr>
          <p:cNvSpPr/>
          <p:nvPr/>
        </p:nvSpPr>
        <p:spPr>
          <a:xfrm>
            <a:off x="5875544" y="3642360"/>
            <a:ext cx="281415" cy="721909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CF38C25-EF29-40A1-AB7F-FF9FEBCD7580}"/>
              </a:ext>
            </a:extLst>
          </p:cNvPr>
          <p:cNvSpPr/>
          <p:nvPr/>
        </p:nvSpPr>
        <p:spPr>
          <a:xfrm>
            <a:off x="5883163" y="2112016"/>
            <a:ext cx="28141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1480128-B502-4995-B0DE-2007796111A3}"/>
              </a:ext>
            </a:extLst>
          </p:cNvPr>
          <p:cNvSpPr/>
          <p:nvPr/>
        </p:nvSpPr>
        <p:spPr>
          <a:xfrm>
            <a:off x="3901965" y="1363980"/>
            <a:ext cx="182065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A338AC9-BA7F-4059-97F1-786585BDEED4}"/>
              </a:ext>
            </a:extLst>
          </p:cNvPr>
          <p:cNvSpPr/>
          <p:nvPr/>
        </p:nvSpPr>
        <p:spPr>
          <a:xfrm>
            <a:off x="3665745" y="3657599"/>
            <a:ext cx="1576815" cy="706669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1B1D4B4-AAB6-4934-913D-00E56D7980E9}"/>
              </a:ext>
            </a:extLst>
          </p:cNvPr>
          <p:cNvSpPr/>
          <p:nvPr/>
        </p:nvSpPr>
        <p:spPr>
          <a:xfrm>
            <a:off x="3284745" y="4442460"/>
            <a:ext cx="990075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2931213-5B3C-497E-A054-E513EF7DFB2F}"/>
              </a:ext>
            </a:extLst>
          </p:cNvPr>
          <p:cNvSpPr/>
          <p:nvPr/>
        </p:nvSpPr>
        <p:spPr>
          <a:xfrm>
            <a:off x="3284744" y="5279215"/>
            <a:ext cx="1104376" cy="2971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7546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예산편성 기본방향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862144"/>
            <a:ext cx="7822975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+mn-ea"/>
                <a:ea typeface="+mn-ea"/>
              </a:rPr>
              <a:t>● </a:t>
            </a:r>
            <a:r>
              <a:rPr lang="ko-KR" altLang="en-US" b="1" dirty="0" err="1">
                <a:latin typeface="+mn-ea"/>
                <a:ea typeface="+mn-ea"/>
              </a:rPr>
              <a:t>서울장신비전</a:t>
            </a:r>
            <a:r>
              <a:rPr lang="en-US" altLang="ko-KR" b="1" dirty="0">
                <a:latin typeface="+mn-ea"/>
                <a:ea typeface="+mn-ea"/>
              </a:rPr>
              <a:t>2026 </a:t>
            </a:r>
            <a:r>
              <a:rPr lang="ko-KR" altLang="en-US" b="1" dirty="0">
                <a:latin typeface="+mn-ea"/>
                <a:ea typeface="+mn-ea"/>
              </a:rPr>
              <a:t>전략과제와 </a:t>
            </a:r>
            <a:r>
              <a:rPr lang="en-US" altLang="ko-KR" b="1" dirty="0">
                <a:latin typeface="+mn-ea"/>
                <a:ea typeface="+mn-ea"/>
              </a:rPr>
              <a:t>2021</a:t>
            </a:r>
            <a:r>
              <a:rPr lang="ko-KR" altLang="en-US" b="1" dirty="0">
                <a:latin typeface="+mn-ea"/>
                <a:ea typeface="+mn-ea"/>
              </a:rPr>
              <a:t>년 대학 기본역량 진단지표 연관성</a:t>
            </a:r>
            <a:endParaRPr lang="ko-KR" altLang="en-US" dirty="0">
              <a:latin typeface="+mn-ea"/>
              <a:ea typeface="+mn-ea"/>
            </a:endParaRPr>
          </a:p>
        </p:txBody>
      </p:sp>
      <p:graphicFrame>
        <p:nvGraphicFramePr>
          <p:cNvPr id="2" name="다이어그램 1">
            <a:extLst>
              <a:ext uri="{FF2B5EF4-FFF2-40B4-BE49-F238E27FC236}">
                <a16:creationId xmlns:a16="http://schemas.microsoft.com/office/drawing/2014/main" id="{46E54B4B-4FCA-4CA1-A043-0F2C803D38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195901"/>
              </p:ext>
            </p:extLst>
          </p:nvPr>
        </p:nvGraphicFramePr>
        <p:xfrm>
          <a:off x="208244" y="1051246"/>
          <a:ext cx="4008550" cy="1469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다이어그램 8">
            <a:extLst>
              <a:ext uri="{FF2B5EF4-FFF2-40B4-BE49-F238E27FC236}">
                <a16:creationId xmlns:a16="http://schemas.microsoft.com/office/drawing/2014/main" id="{7F7BBF8D-A2C7-41C5-B69D-FE0C7F4BCF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9737414"/>
              </p:ext>
            </p:extLst>
          </p:nvPr>
        </p:nvGraphicFramePr>
        <p:xfrm>
          <a:off x="208244" y="2110426"/>
          <a:ext cx="4008550" cy="1469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다이어그램 9">
            <a:extLst>
              <a:ext uri="{FF2B5EF4-FFF2-40B4-BE49-F238E27FC236}">
                <a16:creationId xmlns:a16="http://schemas.microsoft.com/office/drawing/2014/main" id="{53FB2C73-9AB2-46AD-AC85-1F9EB5969C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6099569"/>
              </p:ext>
            </p:extLst>
          </p:nvPr>
        </p:nvGraphicFramePr>
        <p:xfrm>
          <a:off x="208243" y="3250218"/>
          <a:ext cx="4008550" cy="1469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1" name="다이어그램 10">
            <a:extLst>
              <a:ext uri="{FF2B5EF4-FFF2-40B4-BE49-F238E27FC236}">
                <a16:creationId xmlns:a16="http://schemas.microsoft.com/office/drawing/2014/main" id="{430C1F7E-A2D0-4B53-9AD4-F553D88C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0685146"/>
              </p:ext>
            </p:extLst>
          </p:nvPr>
        </p:nvGraphicFramePr>
        <p:xfrm>
          <a:off x="208243" y="4346265"/>
          <a:ext cx="4008550" cy="1469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2" name="다이어그램 11">
            <a:extLst>
              <a:ext uri="{FF2B5EF4-FFF2-40B4-BE49-F238E27FC236}">
                <a16:creationId xmlns:a16="http://schemas.microsoft.com/office/drawing/2014/main" id="{213D5B34-ED45-430B-9609-749CCB2C1F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6179145"/>
              </p:ext>
            </p:extLst>
          </p:nvPr>
        </p:nvGraphicFramePr>
        <p:xfrm>
          <a:off x="208242" y="5426133"/>
          <a:ext cx="4008550" cy="1469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ADB064B3-BB1D-405C-BE70-5B6558FC282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128514" y="1316436"/>
            <a:ext cx="3807242" cy="5470474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0B388D7-67CF-48F0-8808-ABE7A4C12DFA}"/>
              </a:ext>
            </a:extLst>
          </p:cNvPr>
          <p:cNvSpPr/>
          <p:nvPr/>
        </p:nvSpPr>
        <p:spPr>
          <a:xfrm>
            <a:off x="278674" y="1316436"/>
            <a:ext cx="4128226" cy="10591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extLst>
              <a:ext uri="{C807C97D-BFC1-408E-A445-0C87EB9F89A2}">
                <ask:lineSketchStyleProps xmlns:ask="http://schemas.microsoft.com/office/drawing/2018/sketchyshapes" sd="498909486">
                  <a:custGeom>
                    <a:avLst/>
                    <a:gdLst>
                      <a:gd name="connsiteX0" fmla="*/ 0 w 4128226"/>
                      <a:gd name="connsiteY0" fmla="*/ 0 h 1059180"/>
                      <a:gd name="connsiteX1" fmla="*/ 4128226 w 4128226"/>
                      <a:gd name="connsiteY1" fmla="*/ 0 h 1059180"/>
                      <a:gd name="connsiteX2" fmla="*/ 4128226 w 4128226"/>
                      <a:gd name="connsiteY2" fmla="*/ 1059180 h 1059180"/>
                      <a:gd name="connsiteX3" fmla="*/ 0 w 4128226"/>
                      <a:gd name="connsiteY3" fmla="*/ 1059180 h 1059180"/>
                      <a:gd name="connsiteX4" fmla="*/ 0 w 4128226"/>
                      <a:gd name="connsiteY4" fmla="*/ 0 h 105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28226" h="1059180" extrusionOk="0">
                        <a:moveTo>
                          <a:pt x="0" y="0"/>
                        </a:moveTo>
                        <a:cubicBezTo>
                          <a:pt x="1931581" y="-117114"/>
                          <a:pt x="2132426" y="94318"/>
                          <a:pt x="4128226" y="0"/>
                        </a:cubicBezTo>
                        <a:cubicBezTo>
                          <a:pt x="4186969" y="318425"/>
                          <a:pt x="4178251" y="727046"/>
                          <a:pt x="4128226" y="1059180"/>
                        </a:cubicBezTo>
                        <a:cubicBezTo>
                          <a:pt x="2937310" y="1110125"/>
                          <a:pt x="469232" y="944654"/>
                          <a:pt x="0" y="1059180"/>
                        </a:cubicBezTo>
                        <a:cubicBezTo>
                          <a:pt x="89976" y="761571"/>
                          <a:pt x="63333" y="31779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CED08894-8C61-43BA-BF8B-DED0C083D788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4406900" y="1846026"/>
            <a:ext cx="2025256" cy="2177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2B5BDBB1-DFFA-4AA8-A5EC-331A7BEB274F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4406900" y="1846026"/>
            <a:ext cx="1962150" cy="14698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DA03168-10E7-4212-B183-6759D997C92D}"/>
              </a:ext>
            </a:extLst>
          </p:cNvPr>
          <p:cNvSpPr/>
          <p:nvPr/>
        </p:nvSpPr>
        <p:spPr>
          <a:xfrm>
            <a:off x="278674" y="2369820"/>
            <a:ext cx="4128226" cy="10591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extLst>
              <a:ext uri="{C807C97D-BFC1-408E-A445-0C87EB9F89A2}">
                <ask:lineSketchStyleProps xmlns:ask="http://schemas.microsoft.com/office/drawing/2018/sketchyshapes" sd="498909486">
                  <a:custGeom>
                    <a:avLst/>
                    <a:gdLst>
                      <a:gd name="connsiteX0" fmla="*/ 0 w 4128226"/>
                      <a:gd name="connsiteY0" fmla="*/ 0 h 1059180"/>
                      <a:gd name="connsiteX1" fmla="*/ 4128226 w 4128226"/>
                      <a:gd name="connsiteY1" fmla="*/ 0 h 1059180"/>
                      <a:gd name="connsiteX2" fmla="*/ 4128226 w 4128226"/>
                      <a:gd name="connsiteY2" fmla="*/ 1059180 h 1059180"/>
                      <a:gd name="connsiteX3" fmla="*/ 0 w 4128226"/>
                      <a:gd name="connsiteY3" fmla="*/ 1059180 h 1059180"/>
                      <a:gd name="connsiteX4" fmla="*/ 0 w 4128226"/>
                      <a:gd name="connsiteY4" fmla="*/ 0 h 105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28226" h="1059180" extrusionOk="0">
                        <a:moveTo>
                          <a:pt x="0" y="0"/>
                        </a:moveTo>
                        <a:cubicBezTo>
                          <a:pt x="1931581" y="-117114"/>
                          <a:pt x="2132426" y="94318"/>
                          <a:pt x="4128226" y="0"/>
                        </a:cubicBezTo>
                        <a:cubicBezTo>
                          <a:pt x="4186969" y="318425"/>
                          <a:pt x="4178251" y="727046"/>
                          <a:pt x="4128226" y="1059180"/>
                        </a:cubicBezTo>
                        <a:cubicBezTo>
                          <a:pt x="2937310" y="1110125"/>
                          <a:pt x="469232" y="944654"/>
                          <a:pt x="0" y="1059180"/>
                        </a:cubicBezTo>
                        <a:cubicBezTo>
                          <a:pt x="89976" y="761571"/>
                          <a:pt x="63333" y="31779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9D8C4B7-116B-40E8-99AD-00A0B8CF07EA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4406900" y="2899410"/>
            <a:ext cx="1962150" cy="4660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E1F4E38E-7D47-4826-822C-C4318713B52D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406900" y="2061300"/>
            <a:ext cx="2025256" cy="8381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92EAE41-C090-4268-BF71-B007D137AFEA}"/>
              </a:ext>
            </a:extLst>
          </p:cNvPr>
          <p:cNvSpPr/>
          <p:nvPr/>
        </p:nvSpPr>
        <p:spPr>
          <a:xfrm>
            <a:off x="278674" y="3531130"/>
            <a:ext cx="4128226" cy="10591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extLst>
              <a:ext uri="{C807C97D-BFC1-408E-A445-0C87EB9F89A2}">
                <ask:lineSketchStyleProps xmlns:ask="http://schemas.microsoft.com/office/drawing/2018/sketchyshapes" sd="498909486">
                  <a:custGeom>
                    <a:avLst/>
                    <a:gdLst>
                      <a:gd name="connsiteX0" fmla="*/ 0 w 4128226"/>
                      <a:gd name="connsiteY0" fmla="*/ 0 h 1059180"/>
                      <a:gd name="connsiteX1" fmla="*/ 4128226 w 4128226"/>
                      <a:gd name="connsiteY1" fmla="*/ 0 h 1059180"/>
                      <a:gd name="connsiteX2" fmla="*/ 4128226 w 4128226"/>
                      <a:gd name="connsiteY2" fmla="*/ 1059180 h 1059180"/>
                      <a:gd name="connsiteX3" fmla="*/ 0 w 4128226"/>
                      <a:gd name="connsiteY3" fmla="*/ 1059180 h 1059180"/>
                      <a:gd name="connsiteX4" fmla="*/ 0 w 4128226"/>
                      <a:gd name="connsiteY4" fmla="*/ 0 h 105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28226" h="1059180" extrusionOk="0">
                        <a:moveTo>
                          <a:pt x="0" y="0"/>
                        </a:moveTo>
                        <a:cubicBezTo>
                          <a:pt x="1931581" y="-117114"/>
                          <a:pt x="2132426" y="94318"/>
                          <a:pt x="4128226" y="0"/>
                        </a:cubicBezTo>
                        <a:cubicBezTo>
                          <a:pt x="4186969" y="318425"/>
                          <a:pt x="4178251" y="727046"/>
                          <a:pt x="4128226" y="1059180"/>
                        </a:cubicBezTo>
                        <a:cubicBezTo>
                          <a:pt x="2937310" y="1110125"/>
                          <a:pt x="469232" y="944654"/>
                          <a:pt x="0" y="1059180"/>
                        </a:cubicBezTo>
                        <a:cubicBezTo>
                          <a:pt x="89976" y="761571"/>
                          <a:pt x="63333" y="31779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2C5FAAE-A00B-453F-8B00-7F0FF1002942}"/>
              </a:ext>
            </a:extLst>
          </p:cNvPr>
          <p:cNvCxnSpPr>
            <a:cxnSpLocks/>
          </p:cNvCxnSpPr>
          <p:nvPr/>
        </p:nvCxnSpPr>
        <p:spPr>
          <a:xfrm>
            <a:off x="4406899" y="4051673"/>
            <a:ext cx="2025257" cy="10994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B68EB6-7CA8-4EA1-8DA9-4314E347729A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4406900" y="3423204"/>
            <a:ext cx="1962150" cy="6375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3FE0421-6C01-4C09-9BE6-6F96837CDA57}"/>
              </a:ext>
            </a:extLst>
          </p:cNvPr>
          <p:cNvCxnSpPr>
            <a:cxnSpLocks/>
          </p:cNvCxnSpPr>
          <p:nvPr/>
        </p:nvCxnSpPr>
        <p:spPr>
          <a:xfrm>
            <a:off x="4406898" y="4051673"/>
            <a:ext cx="2025258" cy="12975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627AFAE-157E-4156-86AA-8E9E5C7729B1}"/>
              </a:ext>
            </a:extLst>
          </p:cNvPr>
          <p:cNvCxnSpPr>
            <a:cxnSpLocks/>
          </p:cNvCxnSpPr>
          <p:nvPr/>
        </p:nvCxnSpPr>
        <p:spPr>
          <a:xfrm>
            <a:off x="4392534" y="4043656"/>
            <a:ext cx="2039622" cy="14979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3096F99-62A7-4B4F-934F-7DC7D0BEDA0D}"/>
              </a:ext>
            </a:extLst>
          </p:cNvPr>
          <p:cNvSpPr/>
          <p:nvPr/>
        </p:nvSpPr>
        <p:spPr>
          <a:xfrm>
            <a:off x="264307" y="4644750"/>
            <a:ext cx="4128226" cy="20410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extLst>
              <a:ext uri="{C807C97D-BFC1-408E-A445-0C87EB9F89A2}">
                <ask:lineSketchStyleProps xmlns:ask="http://schemas.microsoft.com/office/drawing/2018/sketchyshapes" sd="498909486">
                  <a:custGeom>
                    <a:avLst/>
                    <a:gdLst>
                      <a:gd name="connsiteX0" fmla="*/ 0 w 4128226"/>
                      <a:gd name="connsiteY0" fmla="*/ 0 h 1059180"/>
                      <a:gd name="connsiteX1" fmla="*/ 4128226 w 4128226"/>
                      <a:gd name="connsiteY1" fmla="*/ 0 h 1059180"/>
                      <a:gd name="connsiteX2" fmla="*/ 4128226 w 4128226"/>
                      <a:gd name="connsiteY2" fmla="*/ 1059180 h 1059180"/>
                      <a:gd name="connsiteX3" fmla="*/ 0 w 4128226"/>
                      <a:gd name="connsiteY3" fmla="*/ 1059180 h 1059180"/>
                      <a:gd name="connsiteX4" fmla="*/ 0 w 4128226"/>
                      <a:gd name="connsiteY4" fmla="*/ 0 h 105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28226" h="1059180" extrusionOk="0">
                        <a:moveTo>
                          <a:pt x="0" y="0"/>
                        </a:moveTo>
                        <a:cubicBezTo>
                          <a:pt x="1931581" y="-117114"/>
                          <a:pt x="2132426" y="94318"/>
                          <a:pt x="4128226" y="0"/>
                        </a:cubicBezTo>
                        <a:cubicBezTo>
                          <a:pt x="4186969" y="318425"/>
                          <a:pt x="4178251" y="727046"/>
                          <a:pt x="4128226" y="1059180"/>
                        </a:cubicBezTo>
                        <a:cubicBezTo>
                          <a:pt x="2937310" y="1110125"/>
                          <a:pt x="469232" y="944654"/>
                          <a:pt x="0" y="1059180"/>
                        </a:cubicBezTo>
                        <a:cubicBezTo>
                          <a:pt x="89976" y="761571"/>
                          <a:pt x="63333" y="31779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6AEF06F5-76E2-41A8-9121-9E3314F7AB85}"/>
              </a:ext>
            </a:extLst>
          </p:cNvPr>
          <p:cNvCxnSpPr>
            <a:cxnSpLocks/>
            <a:stCxn id="40" idx="3"/>
          </p:cNvCxnSpPr>
          <p:nvPr/>
        </p:nvCxnSpPr>
        <p:spPr>
          <a:xfrm flipV="1">
            <a:off x="4392533" y="1959170"/>
            <a:ext cx="1581547" cy="37061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E3DD6BC-4C17-4987-8EAF-755F9CFD6C32}"/>
              </a:ext>
            </a:extLst>
          </p:cNvPr>
          <p:cNvCxnSpPr>
            <a:cxnSpLocks/>
          </p:cNvCxnSpPr>
          <p:nvPr/>
        </p:nvCxnSpPr>
        <p:spPr>
          <a:xfrm>
            <a:off x="4410875" y="5660998"/>
            <a:ext cx="1577569" cy="1550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3A96CD98-CA26-46C5-B74E-EFF79D236BAC}"/>
              </a:ext>
            </a:extLst>
          </p:cNvPr>
          <p:cNvCxnSpPr>
            <a:cxnSpLocks/>
          </p:cNvCxnSpPr>
          <p:nvPr/>
        </p:nvCxnSpPr>
        <p:spPr>
          <a:xfrm>
            <a:off x="4378169" y="5673297"/>
            <a:ext cx="1595911" cy="53710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tailEnd type="triangle"/>
          </a:ln>
          <a:effectLst/>
        </p:spPr>
      </p:cxnSp>
      <p:pic>
        <p:nvPicPr>
          <p:cNvPr id="14" name="그림 13">
            <a:extLst>
              <a:ext uri="{FF2B5EF4-FFF2-40B4-BE49-F238E27FC236}">
                <a16:creationId xmlns:a16="http://schemas.microsoft.com/office/drawing/2014/main" id="{443C7537-BD9D-4757-9E7A-E63E958DA8F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71895" y="172190"/>
            <a:ext cx="7300184" cy="645132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30601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1" grpId="0" animBg="1"/>
      <p:bldP spid="21" grpId="1" animBg="1"/>
      <p:bldP spid="26" grpId="0" animBg="1"/>
      <p:bldP spid="26" grpId="1" animBg="1"/>
      <p:bldP spid="40" grpId="0" animBg="1"/>
      <p:bldP spid="4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2590774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서식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시트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표지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9C3B207-4E9D-480B-8ECF-4133C4B83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86" y="1866924"/>
            <a:ext cx="3215262" cy="4705643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46286256-2DAA-4581-8730-D1AEBC04862D}"/>
              </a:ext>
            </a:extLst>
          </p:cNvPr>
          <p:cNvSpPr/>
          <p:nvPr/>
        </p:nvSpPr>
        <p:spPr>
          <a:xfrm>
            <a:off x="2086122" y="4219745"/>
            <a:ext cx="787790" cy="47886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B4DEA9C-E3ED-4AF3-8C62-8C63A4CD0192}"/>
              </a:ext>
            </a:extLst>
          </p:cNvPr>
          <p:cNvSpPr/>
          <p:nvPr/>
        </p:nvSpPr>
        <p:spPr>
          <a:xfrm>
            <a:off x="2505156" y="4787874"/>
            <a:ext cx="1399865" cy="60828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EF11CB7E-342B-43B5-A24B-D710E36CD942}"/>
              </a:ext>
            </a:extLst>
          </p:cNvPr>
          <p:cNvSpPr/>
          <p:nvPr/>
        </p:nvSpPr>
        <p:spPr>
          <a:xfrm>
            <a:off x="2032782" y="5958594"/>
            <a:ext cx="1259058" cy="47886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B9180-AFF4-46E9-AC2C-5D456FACF229}"/>
              </a:ext>
            </a:extLst>
          </p:cNvPr>
          <p:cNvSpPr txBox="1"/>
          <p:nvPr/>
        </p:nvSpPr>
        <p:spPr>
          <a:xfrm>
            <a:off x="4850085" y="907869"/>
            <a:ext cx="2924198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n-ea"/>
              </a:rPr>
              <a:t>○ 서식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시트</a:t>
            </a:r>
            <a:r>
              <a:rPr lang="en-US" altLang="ko-KR" dirty="0">
                <a:latin typeface="+mn-ea"/>
              </a:rPr>
              <a:t>2 </a:t>
            </a:r>
            <a:r>
              <a:rPr lang="ko-KR" altLang="en-US" dirty="0">
                <a:latin typeface="+mn-ea"/>
              </a:rPr>
              <a:t>업무일정표</a:t>
            </a:r>
            <a:r>
              <a:rPr lang="en-US" altLang="ko-KR" dirty="0">
                <a:latin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F11335F-559E-432E-9BC2-8842FF1E8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394" y="1894497"/>
            <a:ext cx="4090997" cy="3908863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0860D11C-DEBE-467F-A43C-175FF470ABBD}"/>
              </a:ext>
            </a:extLst>
          </p:cNvPr>
          <p:cNvGrpSpPr/>
          <p:nvPr/>
        </p:nvGrpSpPr>
        <p:grpSpPr>
          <a:xfrm>
            <a:off x="651768" y="1461844"/>
            <a:ext cx="7122515" cy="5047726"/>
            <a:chOff x="651768" y="1461844"/>
            <a:chExt cx="7122515" cy="5047726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8EA6DF4A-7D70-45EA-8E1A-E52CF74AC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1768" y="1461844"/>
              <a:ext cx="7122515" cy="5047726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E22D4D20-0D18-4B35-B7B8-16297311AA35}"/>
                </a:ext>
              </a:extLst>
            </p:cNvPr>
            <p:cNvSpPr/>
            <p:nvPr/>
          </p:nvSpPr>
          <p:spPr>
            <a:xfrm>
              <a:off x="1369717" y="6151418"/>
              <a:ext cx="3054501" cy="193964"/>
            </a:xfrm>
            <a:prstGeom prst="rect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1" lang="ko-KR" altLang="en-US" b="1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2704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50A20F26-BFCB-4F84-AFF8-1DC22E89B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19" y="1716360"/>
            <a:ext cx="3986268" cy="49225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5A8E9D-BFF7-4B51-868D-6087F818DEFE}"/>
              </a:ext>
            </a:extLst>
          </p:cNvPr>
          <p:cNvSpPr txBox="1"/>
          <p:nvPr/>
        </p:nvSpPr>
        <p:spPr>
          <a:xfrm>
            <a:off x="278674" y="907869"/>
            <a:ext cx="3169457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서식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시트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사업계획서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6EEB9-25A5-4178-9AAC-2C2FDA1BDE18}"/>
              </a:ext>
            </a:extLst>
          </p:cNvPr>
          <p:cNvSpPr txBox="1"/>
          <p:nvPr/>
        </p:nvSpPr>
        <p:spPr>
          <a:xfrm>
            <a:off x="4850085" y="907869"/>
            <a:ext cx="3616696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n-ea"/>
              </a:rPr>
              <a:t>○ 서식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시트</a:t>
            </a:r>
            <a:r>
              <a:rPr lang="en-US" altLang="ko-KR" dirty="0">
                <a:latin typeface="+mn-ea"/>
              </a:rPr>
              <a:t>4 </a:t>
            </a:r>
            <a:r>
              <a:rPr lang="ko-KR" altLang="en-US" dirty="0">
                <a:latin typeface="+mn-ea"/>
              </a:rPr>
              <a:t>사업관리운영계획</a:t>
            </a:r>
            <a:r>
              <a:rPr lang="en-US" altLang="ko-KR" dirty="0">
                <a:latin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D62CB5-FCB6-4C35-A17E-EC1E6FB98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948" y="2857500"/>
            <a:ext cx="4170877" cy="234226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DE2889C-5DCD-466A-A1F2-DA8F84F22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022" y="1777659"/>
            <a:ext cx="6496050" cy="1524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C2514EB-CB4B-40DD-A24C-6CBAEBACC1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022" y="2664888"/>
            <a:ext cx="6296025" cy="18288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C72E786-54A5-481C-9AC1-6A52E1458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022" y="3043954"/>
            <a:ext cx="4572000" cy="18288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031D664-0473-47DA-ACC2-A92FF37894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21" y="3586233"/>
            <a:ext cx="6296025" cy="2790825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87D2949-8254-4E1C-B8E6-DF454E298B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2527" y="1477804"/>
            <a:ext cx="4705350" cy="173355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2BC88C3-B870-4A3B-BFBE-F5672031E1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701" y="1831576"/>
            <a:ext cx="7814494" cy="4318536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8EE63AD-4F22-4A4E-81C9-6B73BC6670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2123" y="2002362"/>
            <a:ext cx="4295775" cy="1333500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74166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3744936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서식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시트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예산산출내역서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1CFF770-3EF4-44A3-A6A2-F9DC785C8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1" y="1777659"/>
            <a:ext cx="3169458" cy="472058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CECC8BF-C248-4B8C-A87A-8CBCCA676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879" y="402416"/>
            <a:ext cx="6083316" cy="627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76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7553671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시스템 입력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예산기준정보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-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사업분류등록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)_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부서담당자는 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해당없음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EE4F2DD-62F0-4131-9EE4-7B4268539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504646248" descr="EMB00001dd407a4">
            <a:extLst>
              <a:ext uri="{FF2B5EF4-FFF2-40B4-BE49-F238E27FC236}">
                <a16:creationId xmlns:a16="http://schemas.microsoft.com/office/drawing/2014/main" id="{3D779DC3-5493-4E91-B047-AA4368D9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74" y="1866923"/>
            <a:ext cx="8450443" cy="408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C5832D2-F1C6-4945-82FA-D79D3F302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655" y="899159"/>
            <a:ext cx="6924675" cy="52959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3108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5758308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사업계획서등록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예산기준정보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-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사업계획서등록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EE4F2DD-62F0-4131-9EE4-7B4268539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2A8E2A-4704-4E53-A51A-4FAC70BCA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21" y="1866924"/>
            <a:ext cx="8739558" cy="279786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D4AAE0D-641F-460F-9855-68B69E04C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16" y="997130"/>
            <a:ext cx="8266810" cy="534467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0553598-D0AE-425C-936A-6697A82A2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26" y="228600"/>
            <a:ext cx="8382000" cy="6610350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6862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4291559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예산신청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본예산편성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-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본예산신청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EE4F2DD-62F0-4131-9EE4-7B4268539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61C1D95-73EE-469E-8DC4-810E7D29B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73" y="1492249"/>
            <a:ext cx="11946425" cy="66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540956288" descr="EMB00001dd407a6">
            <a:extLst>
              <a:ext uri="{FF2B5EF4-FFF2-40B4-BE49-F238E27FC236}">
                <a16:creationId xmlns:a16="http://schemas.microsoft.com/office/drawing/2014/main" id="{7DCF30A2-BA93-41C8-909D-047CB891C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74" y="1949450"/>
            <a:ext cx="8525018" cy="427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D328AB7-705E-4864-852A-A3BD5D198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540958664" descr="EMB00001dd407a8">
            <a:extLst>
              <a:ext uri="{FF2B5EF4-FFF2-40B4-BE49-F238E27FC236}">
                <a16:creationId xmlns:a16="http://schemas.microsoft.com/office/drawing/2014/main" id="{B056A368-7BA7-41EE-AB14-3096AF97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72" y="1889499"/>
            <a:ext cx="8630739" cy="4332775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0B875C-916A-47B4-BA44-A069A9A54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88" y="2620320"/>
            <a:ext cx="13435593" cy="66295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540216128" descr="EMB0000377c2aa3">
            <a:extLst>
              <a:ext uri="{FF2B5EF4-FFF2-40B4-BE49-F238E27FC236}">
                <a16:creationId xmlns:a16="http://schemas.microsoft.com/office/drawing/2014/main" id="{1791E7CA-FDE7-44D6-AD67-D12A925D8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9" y="1892231"/>
            <a:ext cx="8674822" cy="435490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944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9FA87B8-60F2-4F4B-953A-8923890E4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89" y="1804969"/>
            <a:ext cx="8657037" cy="4045473"/>
          </a:xfrm>
          <a:prstGeom prst="rect">
            <a:avLst/>
          </a:prstGeom>
        </p:spPr>
      </p:pic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2291012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작성요령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○ 서식 다운로드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EE4F2DD-62F0-4131-9EE4-7B4268539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1849482-C44A-44AA-89A4-A22020C13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74" y="1395090"/>
            <a:ext cx="12520418" cy="67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EA0FC7F-E3BA-4113-8299-A5489F5A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28B723DA-4303-4BD2-8007-3F94F31F6E66}"/>
              </a:ext>
            </a:extLst>
          </p:cNvPr>
          <p:cNvGrpSpPr/>
          <p:nvPr/>
        </p:nvGrpSpPr>
        <p:grpSpPr>
          <a:xfrm>
            <a:off x="1421277" y="2966209"/>
            <a:ext cx="539041" cy="550139"/>
            <a:chOff x="1421277" y="2966209"/>
            <a:chExt cx="539041" cy="550139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D080BCE-DFA5-4E29-BEDB-D0D127C29E7B}"/>
                </a:ext>
              </a:extLst>
            </p:cNvPr>
            <p:cNvSpPr/>
            <p:nvPr/>
          </p:nvSpPr>
          <p:spPr>
            <a:xfrm>
              <a:off x="1421277" y="2998550"/>
              <a:ext cx="186543" cy="391368"/>
            </a:xfrm>
            <a:prstGeom prst="rect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1" lang="ko-KR" altLang="en-US" b="1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endParaRPr>
            </a:p>
          </p:txBody>
        </p:sp>
        <p:pic>
          <p:nvPicPr>
            <p:cNvPr id="17" name="그래픽 16" descr="커서">
              <a:extLst>
                <a:ext uri="{FF2B5EF4-FFF2-40B4-BE49-F238E27FC236}">
                  <a16:creationId xmlns:a16="http://schemas.microsoft.com/office/drawing/2014/main" id="{692740FC-86B4-4629-B5F7-E79ADBC4F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14548" y="2966209"/>
              <a:ext cx="445770" cy="550139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F52E152-6C07-4D09-A242-F3CBF273AC77}"/>
              </a:ext>
            </a:extLst>
          </p:cNvPr>
          <p:cNvGrpSpPr/>
          <p:nvPr/>
        </p:nvGrpSpPr>
        <p:grpSpPr>
          <a:xfrm>
            <a:off x="981313" y="2594704"/>
            <a:ext cx="728682" cy="445770"/>
            <a:chOff x="981313" y="2594704"/>
            <a:chExt cx="728682" cy="44577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9EBBCB-6B82-46B2-A7D4-194C875FB713}"/>
                </a:ext>
              </a:extLst>
            </p:cNvPr>
            <p:cNvSpPr/>
            <p:nvPr/>
          </p:nvSpPr>
          <p:spPr>
            <a:xfrm>
              <a:off x="981313" y="2645067"/>
              <a:ext cx="346693" cy="321142"/>
            </a:xfrm>
            <a:prstGeom prst="rect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1" lang="ko-KR" altLang="en-US" b="1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endParaRPr>
            </a:p>
          </p:txBody>
        </p:sp>
        <p:pic>
          <p:nvPicPr>
            <p:cNvPr id="24" name="그래픽 23" descr="커서">
              <a:extLst>
                <a:ext uri="{FF2B5EF4-FFF2-40B4-BE49-F238E27FC236}">
                  <a16:creationId xmlns:a16="http://schemas.microsoft.com/office/drawing/2014/main" id="{65FDB089-FD48-406F-A162-7A1DE0B7E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64225" y="2594704"/>
              <a:ext cx="445770" cy="445770"/>
            </a:xfrm>
            <a:prstGeom prst="rect">
              <a:avLst/>
            </a:prstGeom>
          </p:spPr>
        </p:pic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27F057B0-35A3-4E68-8DED-39715C86FE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289" y="1804969"/>
            <a:ext cx="7268836" cy="4308366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1E12AED6-A607-46E8-8B6F-C724DD523880}"/>
              </a:ext>
            </a:extLst>
          </p:cNvPr>
          <p:cNvGrpSpPr/>
          <p:nvPr/>
        </p:nvGrpSpPr>
        <p:grpSpPr>
          <a:xfrm>
            <a:off x="1074584" y="3147170"/>
            <a:ext cx="885734" cy="445770"/>
            <a:chOff x="493486" y="3007085"/>
            <a:chExt cx="885734" cy="445770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0D96FEF-57B7-4CE6-BA81-9283AB87A45B}"/>
                </a:ext>
              </a:extLst>
            </p:cNvPr>
            <p:cNvSpPr/>
            <p:nvPr/>
          </p:nvSpPr>
          <p:spPr>
            <a:xfrm>
              <a:off x="493486" y="3063875"/>
              <a:ext cx="744764" cy="158750"/>
            </a:xfrm>
            <a:prstGeom prst="rect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1" lang="ko-KR" altLang="en-US" b="1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endParaRPr>
            </a:p>
          </p:txBody>
        </p:sp>
        <p:pic>
          <p:nvPicPr>
            <p:cNvPr id="27" name="그래픽 26" descr="커서">
              <a:extLst>
                <a:ext uri="{FF2B5EF4-FFF2-40B4-BE49-F238E27FC236}">
                  <a16:creationId xmlns:a16="http://schemas.microsoft.com/office/drawing/2014/main" id="{26BE8B76-BBD8-4356-A8DB-6FE065BA8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3450" y="3007085"/>
              <a:ext cx="445770" cy="445770"/>
            </a:xfrm>
            <a:prstGeom prst="rect">
              <a:avLst/>
            </a:prstGeom>
          </p:spPr>
        </p:pic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630B4E9-09A5-448D-BF3D-3AB9E7435522}"/>
              </a:ext>
            </a:extLst>
          </p:cNvPr>
          <p:cNvGrpSpPr/>
          <p:nvPr/>
        </p:nvGrpSpPr>
        <p:grpSpPr>
          <a:xfrm>
            <a:off x="2409154" y="2609790"/>
            <a:ext cx="1019845" cy="445770"/>
            <a:chOff x="493486" y="3007085"/>
            <a:chExt cx="885734" cy="44577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1F902BEF-C387-40EC-9253-38F352DE1F59}"/>
                </a:ext>
              </a:extLst>
            </p:cNvPr>
            <p:cNvSpPr/>
            <p:nvPr/>
          </p:nvSpPr>
          <p:spPr>
            <a:xfrm>
              <a:off x="493486" y="3063875"/>
              <a:ext cx="744764" cy="158750"/>
            </a:xfrm>
            <a:prstGeom prst="rect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1" lang="ko-KR" altLang="en-US" b="1" i="0" u="none" strike="noStrike" cap="none" normalizeH="0" baseline="0" dirty="0">
                <a:solidFill>
                  <a:schemeClr val="tx1"/>
                </a:solidFill>
                <a:effectLst/>
                <a:latin typeface="맑은 고딕"/>
                <a:ea typeface="맑은 고딕"/>
              </a:endParaRPr>
            </a:p>
          </p:txBody>
        </p:sp>
        <p:pic>
          <p:nvPicPr>
            <p:cNvPr id="31" name="그래픽 30" descr="커서">
              <a:extLst>
                <a:ext uri="{FF2B5EF4-FFF2-40B4-BE49-F238E27FC236}">
                  <a16:creationId xmlns:a16="http://schemas.microsoft.com/office/drawing/2014/main" id="{79A608FE-C9EA-4366-BA4A-F0D3F1488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3450" y="3007085"/>
              <a:ext cx="445770" cy="445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4474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6">
            <a:extLst>
              <a:ext uri="{FF2B5EF4-FFF2-40B4-BE49-F238E27FC236}">
                <a16:creationId xmlns:a16="http://schemas.microsoft.com/office/drawing/2014/main" id="{FFC94043-70E5-49B5-A831-C876E07E3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" y="369716"/>
            <a:ext cx="9141785" cy="448888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50000">
                <a:schemeClr val="bg1"/>
              </a:gs>
              <a:gs pos="0">
                <a:schemeClr val="accent5"/>
              </a:gs>
              <a:gs pos="25000">
                <a:schemeClr val="bg1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49846" tIns="9969" rIns="49846" bIns="9969" anchor="ctr"/>
          <a:lstStyle/>
          <a:p>
            <a:pPr algn="ctr" defTabSz="844083"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1015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EC36D-F96A-4EB0-B855-5251BCBE832F}"/>
              </a:ext>
            </a:extLst>
          </p:cNvPr>
          <p:cNvSpPr txBox="1"/>
          <p:nvPr/>
        </p:nvSpPr>
        <p:spPr>
          <a:xfrm>
            <a:off x="2621280" y="6357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제목 20">
            <a:extLst>
              <a:ext uri="{FF2B5EF4-FFF2-40B4-BE49-F238E27FC236}">
                <a16:creationId xmlns:a16="http://schemas.microsoft.com/office/drawing/2014/main" id="{1712C5C6-3EF7-4CB1-B791-1E62984434B5}"/>
              </a:ext>
            </a:extLst>
          </p:cNvPr>
          <p:cNvSpPr txBox="1">
            <a:spLocks/>
          </p:cNvSpPr>
          <p:nvPr/>
        </p:nvSpPr>
        <p:spPr>
          <a:xfrm>
            <a:off x="1152000" y="384349"/>
            <a:ext cx="6840000" cy="448888"/>
          </a:xfrm>
          <a:prstGeom prst="rect">
            <a:avLst/>
          </a:prstGeom>
        </p:spPr>
        <p:txBody>
          <a:bodyPr/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Arial" charset="0"/>
                <a:ea typeface="맑은 고딕" pitchFamily="50" charset="-127"/>
              </a:defRPr>
            </a:lvl5pPr>
            <a:lvl6pPr marL="422041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844083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266124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688165" algn="l" rtl="0" fontAlgn="base" latinLnBrk="1">
              <a:spcBef>
                <a:spcPct val="0"/>
              </a:spcBef>
              <a:spcAft>
                <a:spcPct val="0"/>
              </a:spcAft>
              <a:defRPr kumimoji="1" sz="1846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defTabSz="914400"/>
            <a:r>
              <a:rPr lang="en-US" altLang="ko-KR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2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학년도 사업계획서 작성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1A550-8C9D-4806-9FE2-B4CB9B9D1983}"/>
              </a:ext>
            </a:extLst>
          </p:cNvPr>
          <p:cNvSpPr txBox="1"/>
          <p:nvPr/>
        </p:nvSpPr>
        <p:spPr>
          <a:xfrm>
            <a:off x="278674" y="907869"/>
            <a:ext cx="2738250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예산요구서 작성 일정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EE4F2DD-62F0-4131-9EE4-7B4268539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1849482-C44A-44AA-89A4-A22020C13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74" y="1395090"/>
            <a:ext cx="12520418" cy="67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EA0FC7F-E3BA-4113-8299-A5489F5A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2" name="표 13">
            <a:extLst>
              <a:ext uri="{FF2B5EF4-FFF2-40B4-BE49-F238E27FC236}">
                <a16:creationId xmlns:a16="http://schemas.microsoft.com/office/drawing/2014/main" id="{BF5CBF45-B9C0-4552-9858-D2C9A751E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722689"/>
              </p:ext>
            </p:extLst>
          </p:nvPr>
        </p:nvGraphicFramePr>
        <p:xfrm>
          <a:off x="391884" y="1566911"/>
          <a:ext cx="8299272" cy="44407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7409">
                  <a:extLst>
                    <a:ext uri="{9D8B030D-6E8A-4147-A177-3AD203B41FA5}">
                      <a16:colId xmlns:a16="http://schemas.microsoft.com/office/drawing/2014/main" val="4049637727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3449282310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1431133210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3778362918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1321384523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296224342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3747274595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323486674"/>
                    </a:ext>
                  </a:extLst>
                </a:gridCol>
              </a:tblGrid>
              <a:tr h="62411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월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화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수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목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금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토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ko-KR" altLang="en-US" dirty="0"/>
                        <a:t>일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84767"/>
                  </a:ext>
                </a:extLst>
              </a:tr>
              <a:tr h="95417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11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13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17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049078"/>
                  </a:ext>
                </a:extLst>
              </a:tr>
              <a:tr h="95417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24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737697"/>
                  </a:ext>
                </a:extLst>
              </a:tr>
              <a:tr h="95417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30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580396"/>
                  </a:ext>
                </a:extLst>
              </a:tr>
              <a:tr h="9541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12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8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0753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528EE14-430A-4F43-B6F6-ED5F0B5100D2}"/>
              </a:ext>
            </a:extLst>
          </p:cNvPr>
          <p:cNvSpPr txBox="1"/>
          <p:nvPr/>
        </p:nvSpPr>
        <p:spPr>
          <a:xfrm>
            <a:off x="3518262" y="2540291"/>
            <a:ext cx="992778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예산편성</a:t>
            </a:r>
            <a:endParaRPr lang="en-US" altLang="ko-KR" sz="14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ctr"/>
            <a:r>
              <a:rPr lang="ko-KR" altLang="en-US" sz="14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설명회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3CAFF3F-4A5A-47ED-B627-77F9FCB1A973}"/>
              </a:ext>
            </a:extLst>
          </p:cNvPr>
          <p:cNvSpPr/>
          <p:nvPr/>
        </p:nvSpPr>
        <p:spPr>
          <a:xfrm>
            <a:off x="4572000" y="2540291"/>
            <a:ext cx="4119156" cy="52322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336B0D4-68E4-447C-8905-AF9621AC4BCC}"/>
              </a:ext>
            </a:extLst>
          </p:cNvPr>
          <p:cNvSpPr/>
          <p:nvPr/>
        </p:nvSpPr>
        <p:spPr>
          <a:xfrm>
            <a:off x="1458684" y="3534607"/>
            <a:ext cx="7232472" cy="52322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수입</a:t>
            </a:r>
            <a:r>
              <a:rPr kumimoji="1"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/</a:t>
            </a:r>
            <a:r>
              <a:rPr kumimoji="1"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지출 예산요구서 작성 및 제출</a:t>
            </a:r>
            <a:r>
              <a:rPr kumimoji="1"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(~12/2)</a:t>
            </a: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맑은 고딕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E27F72FD-9470-493B-A89F-A32E272124D7}"/>
              </a:ext>
            </a:extLst>
          </p:cNvPr>
          <p:cNvSpPr/>
          <p:nvPr/>
        </p:nvSpPr>
        <p:spPr>
          <a:xfrm>
            <a:off x="1458684" y="4506156"/>
            <a:ext cx="994230" cy="52322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E0A32AF-13FC-47E6-B169-9078698009AD}"/>
              </a:ext>
            </a:extLst>
          </p:cNvPr>
          <p:cNvSpPr/>
          <p:nvPr/>
        </p:nvSpPr>
        <p:spPr>
          <a:xfrm>
            <a:off x="2451462" y="4506156"/>
            <a:ext cx="6239694" cy="52322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1" lang="ko-KR" altLang="en-US" b="1" i="0" u="none" strike="noStrike" cap="none" normalizeH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부서별 계획서 검토 및 조정 협의</a:t>
            </a:r>
            <a:r>
              <a:rPr kumimoji="1" lang="en-US" altLang="ko-KR" b="1" i="0" u="none" strike="noStrike" cap="none" normalizeH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(~12/10)</a:t>
            </a:r>
            <a:endParaRPr kumimoji="1" lang="ko-KR" altLang="en-US" b="1" i="0" u="none" strike="noStrike" cap="none" normalizeH="0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맑은 고딕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D989FFD-E502-4B34-A06B-F0C175E62E20}"/>
              </a:ext>
            </a:extLst>
          </p:cNvPr>
          <p:cNvSpPr/>
          <p:nvPr/>
        </p:nvSpPr>
        <p:spPr>
          <a:xfrm>
            <a:off x="1458907" y="5426911"/>
            <a:ext cx="2059355" cy="52322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1" lang="ko-KR" altLang="en-US" b="1" i="0" u="none" strike="noStrike" cap="none" normalizeH="0" baseline="0" dirty="0">
              <a:solidFill>
                <a:schemeClr val="tx1"/>
              </a:solidFill>
              <a:effectLst/>
              <a:latin typeface="맑은 고딕"/>
              <a:ea typeface="맑은 고딕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0CCD9-86E7-4A7A-816C-1550F04596C2}"/>
              </a:ext>
            </a:extLst>
          </p:cNvPr>
          <p:cNvSpPr txBox="1"/>
          <p:nvPr/>
        </p:nvSpPr>
        <p:spPr>
          <a:xfrm>
            <a:off x="391884" y="6104319"/>
            <a:ext cx="6487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※ </a:t>
            </a:r>
            <a:r>
              <a: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상기 일정 및 전체일정은 예산편성 지침서에 수록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FE0CD102-7356-4BD6-B138-60D16E2E740F}"/>
              </a:ext>
            </a:extLst>
          </p:cNvPr>
          <p:cNvSpPr/>
          <p:nvPr/>
        </p:nvSpPr>
        <p:spPr>
          <a:xfrm>
            <a:off x="2273786" y="2427504"/>
            <a:ext cx="3603650" cy="322189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200000"/>
              </a:lnSpc>
            </a:pP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추경일정도</a:t>
            </a:r>
            <a:endParaRPr lang="en-US" altLang="ko-K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동일합니다</a:t>
            </a:r>
            <a:r>
              <a:rPr lang="en-US" altLang="ko-K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.</a:t>
            </a:r>
            <a:endParaRPr lang="ko-KR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7842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85A679-AED6-42D0-9970-94924EB61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9C2EE95-BEEB-4B41-A31C-DB709F893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하늘, 나무, 실외, 건물이(가) 표시된 사진&#10;&#10;자동 생성된 설명">
            <a:extLst>
              <a:ext uri="{FF2B5EF4-FFF2-40B4-BE49-F238E27FC236}">
                <a16:creationId xmlns:a16="http://schemas.microsoft.com/office/drawing/2014/main" id="{13A84FBB-08BA-4803-BD95-4D4E8C7E1F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5" b="12068"/>
          <a:stretch/>
        </p:blipFill>
        <p:spPr>
          <a:xfrm>
            <a:off x="-10634" y="959189"/>
            <a:ext cx="9162910" cy="531751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10634" y="5899149"/>
            <a:ext cx="9162910" cy="440005"/>
          </a:xfrm>
          <a:prstGeom prst="rect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</a:ln>
          <a:effectLst/>
        </p:spPr>
        <p:txBody>
          <a:bodyPr vert="horz" wrap="square" lIns="33231" tIns="33231" rIns="33231" bIns="33231" numCol="1" rtlCol="0" anchor="ctr" anchorCtr="0" compatLnSpc="1">
            <a:prstTxWarp prst="textNoShape">
              <a:avLst/>
            </a:prstTxWarp>
          </a:bodyPr>
          <a:lstStyle/>
          <a:p>
            <a:pPr algn="ctr" defTabSz="844083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662" b="1" dirty="0">
              <a:latin typeface="맑은 고딕"/>
              <a:ea typeface="맑은 고딕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-1179" y="504369"/>
            <a:ext cx="9144000" cy="486267"/>
            <a:chOff x="0" y="-50117"/>
            <a:chExt cx="9906000" cy="526789"/>
          </a:xfrm>
        </p:grpSpPr>
        <p:sp>
          <p:nvSpPr>
            <p:cNvPr id="7" name="직사각형 6"/>
            <p:cNvSpPr/>
            <p:nvPr/>
          </p:nvSpPr>
          <p:spPr>
            <a:xfrm>
              <a:off x="0" y="0"/>
              <a:ext cx="9906000" cy="476672"/>
            </a:xfrm>
            <a:prstGeom prst="rect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</a:ln>
            <a:effectLst/>
          </p:spPr>
          <p:txBody>
            <a:bodyPr vert="horz" wrap="square" lIns="33231" tIns="33231" rIns="33231" bIns="33231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44083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662" b="1" dirty="0">
                <a:latin typeface="맑은 고딕"/>
                <a:ea typeface="맑은 고딕"/>
              </a:endParaRPr>
            </a:p>
          </p:txBody>
        </p:sp>
        <p:sp>
          <p:nvSpPr>
            <p:cNvPr id="8" name="Line 22"/>
            <p:cNvSpPr>
              <a:spLocks noChangeShapeType="1"/>
            </p:cNvSpPr>
            <p:nvPr/>
          </p:nvSpPr>
          <p:spPr bwMode="gray">
            <a:xfrm>
              <a:off x="346622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endParaRPr lang="ko-KR" altLang="en-US" sz="1662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gray">
            <a:xfrm>
              <a:off x="511631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endParaRPr lang="ko-KR" altLang="en-US" sz="1662"/>
            </a:p>
          </p:txBody>
        </p:sp>
        <p:sp>
          <p:nvSpPr>
            <p:cNvPr id="10" name="Line 22"/>
            <p:cNvSpPr>
              <a:spLocks noChangeShapeType="1"/>
            </p:cNvSpPr>
            <p:nvPr/>
          </p:nvSpPr>
          <p:spPr bwMode="gray">
            <a:xfrm>
              <a:off x="640904" y="-50117"/>
              <a:ext cx="1587" cy="526789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non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3077" tIns="43200" rIns="83077" bIns="43200" anchor="ctr"/>
            <a:lstStyle/>
            <a:p>
              <a:endParaRPr lang="ko-KR" altLang="en-US" sz="1662"/>
            </a:p>
          </p:txBody>
        </p:sp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4384" y="648039"/>
            <a:ext cx="3073521" cy="26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r" eaLnBrk="1" latinLnBrk="1" hangingPunct="1">
              <a:spcBef>
                <a:spcPct val="50000"/>
              </a:spcBef>
              <a:buFontTx/>
              <a:buNone/>
            </a:pPr>
            <a:r>
              <a:rPr kumimoji="1" lang="ko-KR" altLang="en-US" sz="1108" b="1" dirty="0">
                <a:solidFill>
                  <a:schemeClr val="bg1"/>
                </a:solidFill>
                <a:latin typeface="맑은 고딕" pitchFamily="50" charset="-127"/>
              </a:rPr>
              <a:t>믿음과 지성으로 실천하는 밀알인재 양성</a:t>
            </a:r>
            <a:endParaRPr kumimoji="1" lang="en-US" altLang="ko-KR" sz="1108" b="1" dirty="0">
              <a:solidFill>
                <a:schemeClr val="bg1"/>
              </a:solidFill>
              <a:latin typeface="맑은 고딕" pitchFamily="50" charset="-127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32530" y="1854008"/>
            <a:ext cx="8708125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Char char="-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  <a:defRPr/>
            </a:pPr>
            <a:r>
              <a:rPr lang="ko-KR" altLang="en-US" sz="2954" b="1" kern="0" dirty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감사합니다</a:t>
            </a:r>
            <a:r>
              <a:rPr lang="en-US" altLang="ko-KR" sz="2954" b="1" kern="0" dirty="0">
                <a:solidFill>
                  <a:srgbClr val="00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/>
                <a:ea typeface="HY헤드라인M"/>
              </a:rPr>
              <a:t>.</a:t>
            </a:r>
            <a:endParaRPr lang="ko-KR" altLang="en-US" sz="2954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4384" y="5928740"/>
            <a:ext cx="6879981" cy="40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  <a:ea typeface="맑은 고딕" pitchFamily="50" charset="-127"/>
              </a:defRPr>
            </a:lvl9pPr>
          </a:lstStyle>
          <a:p>
            <a:pPr algn="l" eaLnBrk="1" latinLnBrk="1" hangingPunct="1">
              <a:spcBef>
                <a:spcPct val="20000"/>
              </a:spcBef>
              <a:buFontTx/>
              <a:buNone/>
            </a:pPr>
            <a:r>
              <a:rPr kumimoji="1" lang="en-US" altLang="ko-KR" sz="1015" b="1" dirty="0">
                <a:solidFill>
                  <a:schemeClr val="bg1"/>
                </a:solidFill>
              </a:rPr>
              <a:t>“</a:t>
            </a:r>
            <a:r>
              <a:rPr kumimoji="1" lang="ko-KR" altLang="en-US" sz="1015" b="1" dirty="0">
                <a:solidFill>
                  <a:schemeClr val="bg1"/>
                </a:solidFill>
              </a:rPr>
              <a:t>한 알의 밀이 땅에 떨어져 죽지 아니하면 한 알 그대로 있고 죽으면 많은 열매를 맺느니라</a:t>
            </a:r>
            <a:r>
              <a:rPr kumimoji="1" lang="en-US" altLang="ko-KR" sz="831" b="1" dirty="0">
                <a:solidFill>
                  <a:schemeClr val="bg1"/>
                </a:solidFill>
              </a:rPr>
              <a:t>.”</a:t>
            </a:r>
          </a:p>
          <a:p>
            <a:pPr algn="l" eaLnBrk="1" latinLnBrk="1" hangingPunct="1">
              <a:spcBef>
                <a:spcPct val="20000"/>
              </a:spcBef>
              <a:buFontTx/>
              <a:buNone/>
            </a:pPr>
            <a:r>
              <a:rPr kumimoji="1" lang="en-US" altLang="ko-KR" sz="831" b="1" dirty="0">
                <a:solidFill>
                  <a:schemeClr val="bg1"/>
                </a:solidFill>
              </a:rPr>
              <a:t>: </a:t>
            </a:r>
            <a:r>
              <a:rPr kumimoji="1" lang="ko-KR" altLang="en-US" sz="831" b="1" dirty="0">
                <a:solidFill>
                  <a:schemeClr val="bg1"/>
                </a:solidFill>
              </a:rPr>
              <a:t>요한복음 </a:t>
            </a:r>
            <a:r>
              <a:rPr kumimoji="1" lang="en-US" altLang="ko-KR" sz="831" b="1" dirty="0">
                <a:solidFill>
                  <a:schemeClr val="bg1"/>
                </a:solidFill>
              </a:rPr>
              <a:t>12</a:t>
            </a:r>
            <a:r>
              <a:rPr kumimoji="1" lang="ko-KR" altLang="en-US" sz="831" b="1" dirty="0">
                <a:solidFill>
                  <a:schemeClr val="bg1"/>
                </a:solidFill>
              </a:rPr>
              <a:t>장 </a:t>
            </a:r>
            <a:r>
              <a:rPr kumimoji="1" lang="en-US" altLang="ko-KR" sz="831" b="1" dirty="0">
                <a:solidFill>
                  <a:schemeClr val="bg1"/>
                </a:solidFill>
              </a:rPr>
              <a:t>24</a:t>
            </a:r>
            <a:r>
              <a:rPr kumimoji="1" lang="ko-KR" altLang="en-US" sz="831" b="1" dirty="0">
                <a:solidFill>
                  <a:schemeClr val="bg1"/>
                </a:solidFill>
              </a:rPr>
              <a:t>절</a:t>
            </a:r>
            <a:endParaRPr kumimoji="1" lang="en-US" altLang="ko-KR" sz="831" b="1" dirty="0">
              <a:solidFill>
                <a:schemeClr val="bg1"/>
              </a:solidFill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>
            <a:off x="334552" y="5899150"/>
            <a:ext cx="0" cy="45209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endParaRPr lang="ko-KR" altLang="en-US" sz="1662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gray">
          <a:xfrm>
            <a:off x="486869" y="5899149"/>
            <a:ext cx="1465" cy="45209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endParaRPr lang="ko-KR" altLang="en-US" sz="1662"/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gray">
          <a:xfrm>
            <a:off x="606198" y="5899149"/>
            <a:ext cx="1465" cy="45209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077" tIns="43200" rIns="83077" bIns="43200" anchor="ctr"/>
          <a:lstStyle/>
          <a:p>
            <a:endParaRPr lang="ko-KR" altLang="en-US" sz="1662"/>
          </a:p>
        </p:txBody>
      </p:sp>
    </p:spTree>
    <p:extLst>
      <p:ext uri="{BB962C8B-B14F-4D97-AF65-F5344CB8AC3E}">
        <p14:creationId xmlns:p14="http://schemas.microsoft.com/office/powerpoint/2010/main" val="308827569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기본 디자인">
  <a:themeElements>
    <a:clrScheme name="모듈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ap="flat" cmpd="sng" algn="ctr">
          <a:solidFill>
            <a:schemeClr val="tx1"/>
          </a:solidFill>
          <a:prstDash val="solid"/>
          <a:round/>
        </a:ln>
        <a:effectLst/>
      </a:spPr>
      <a:bodyPr vert="horz" wrap="square" lIns="36000" tIns="36000" rIns="36000" bIns="360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1" b="1" i="0" u="none" strike="noStrike" cap="none" normalizeH="0" baseline="0" dirty="0" smtClean="0">
            <a:solidFill>
              <a:schemeClr val="tx1"/>
            </a:solidFill>
            <a:effectLst/>
            <a:latin typeface="맑은 고딕"/>
            <a:ea typeface="맑은 고딕"/>
          </a:defRPr>
        </a:defPPr>
      </a:lstStyle>
    </a:spDef>
    <a:ln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1" lang="ko-KR" altLang="en-US" sz="1800" b="1" i="0" u="none" strike="noStrike" cap="none" normalizeH="0" baseline="0" smtClean="0">
            <a:solidFill>
              <a:schemeClr val="tx1"/>
            </a:solidFill>
            <a:effectLst/>
            <a:latin typeface="맑은 고딕"/>
            <a:ea typeface="맑은 고딕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mtClean="0">
            <a:latin typeface="+mn-ea"/>
            <a:ea typeface="+mn-e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894</TotalTime>
  <Words>1382</Words>
  <Application>Microsoft Office PowerPoint</Application>
  <PresentationFormat>화면 슬라이드 쇼(4:3)</PresentationFormat>
  <Paragraphs>267</Paragraphs>
  <Slides>21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30" baseType="lpstr">
      <vt:lpstr>HY헤드라인M</vt:lpstr>
      <vt:lpstr>나눔고딕 Bold</vt:lpstr>
      <vt:lpstr>맑은 고딕</vt:lpstr>
      <vt:lpstr>Arial</vt:lpstr>
      <vt:lpstr>Calibri</vt:lpstr>
      <vt:lpstr>Calibri Light</vt:lpstr>
      <vt:lpstr>Wingdings</vt:lpstr>
      <vt:lpstr>Office 테마</vt:lpstr>
      <vt:lpstr>4_기본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최병선</dc:creator>
  <cp:lastModifiedBy>최병선</cp:lastModifiedBy>
  <cp:revision>57</cp:revision>
  <dcterms:created xsi:type="dcterms:W3CDTF">2019-10-31T06:13:04Z</dcterms:created>
  <dcterms:modified xsi:type="dcterms:W3CDTF">2019-11-13T01:32:15Z</dcterms:modified>
</cp:coreProperties>
</file>